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0160000" cy="14033500"/>
  <p:notesSz cx="6858000" cy="9144000"/>
  <p:embeddedFontLst>
    <p:embeddedFont>
      <p:font typeface="Calibri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0583"/>
  <ax:ocxPr ax:name="_cy" ax:value="10583"/>
  <ax:ocxPr ax:name="FlashVars" ax:value=""/>
  <ax:ocxPr ax:name="Movie" ax:value="C:\DOCUME~1\CCPS\LOCALS~1\Temp\SMART Technologies\SMART Notebook\NotebookCrashRecovery\Notebook\flash\flash13\Dice-Ian-Red.swf"/>
  <ax:ocxPr ax:name="Src" ax:value="C:\DOCUME~1\CCPS\LOCALS~1\Temp\SMART Technologies\SMART Notebook\NotebookCrashRecovery\Notebook\flash\flash13\Dice-Ian-Red.swf"/>
  <ax:ocxPr ax:name="WMode" ax:value="Window"/>
  <ax:ocxPr ax:name="Play" ax:value="-1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1994"/>
  <ax:ocxPr ax:name="_cy" ax:value="11994"/>
  <ax:ocxPr ax:name="FlashVars" ax:value=""/>
  <ax:ocxPr ax:name="Movie" ax:value="C:\DOCUME~1\CCPS\LOCALS~1\Temp\SMART Technologies\SMART Notebook\NotebookCrashRecovery\Notebook\flash\flash21\Spinner - 4 - add persistence.swf"/>
  <ax:ocxPr ax:name="Src" ax:value="C:\DOCUME~1\CCPS\LOCALS~1\Temp\SMART Technologies\SMART Notebook\NotebookCrashRecovery\Notebook\flash\flash21\Spinner - 4 - add persistence.swf"/>
  <ax:ocxPr ax:name="WMode" ax:value="Window"/>
  <ax:ocxPr ax:name="Play" ax:value="-1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359484"/>
            <a:ext cx="8636000" cy="300810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7952317"/>
            <a:ext cx="7112000" cy="35863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D3C27-D142-4F81-B2BE-C5B4E4EBCB6A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1847-C508-4C96-BB19-13FC5C047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D3C27-D142-4F81-B2BE-C5B4E4EBCB6A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1847-C508-4C96-BB19-13FC5C047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561994"/>
            <a:ext cx="2286000" cy="119739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561994"/>
            <a:ext cx="6688667" cy="119739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D3C27-D142-4F81-B2BE-C5B4E4EBCB6A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1847-C508-4C96-BB19-13FC5C047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D3C27-D142-4F81-B2BE-C5B4E4EBCB6A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1847-C508-4C96-BB19-13FC5C047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9017826"/>
            <a:ext cx="8636000" cy="278720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5947997"/>
            <a:ext cx="8636000" cy="306982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D3C27-D142-4F81-B2BE-C5B4E4EBCB6A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1847-C508-4C96-BB19-13FC5C047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3274487"/>
            <a:ext cx="4487333" cy="92614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3274487"/>
            <a:ext cx="4487333" cy="92614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D3C27-D142-4F81-B2BE-C5B4E4EBCB6A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1847-C508-4C96-BB19-13FC5C047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3141296"/>
            <a:ext cx="4489098" cy="13091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4450439"/>
            <a:ext cx="4489098" cy="80855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3141296"/>
            <a:ext cx="4490861" cy="13091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4450439"/>
            <a:ext cx="4490861" cy="80855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D3C27-D142-4F81-B2BE-C5B4E4EBCB6A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1847-C508-4C96-BB19-13FC5C047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D3C27-D142-4F81-B2BE-C5B4E4EBCB6A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1847-C508-4C96-BB19-13FC5C047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D3C27-D142-4F81-B2BE-C5B4E4EBCB6A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1847-C508-4C96-BB19-13FC5C047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558741"/>
            <a:ext cx="3342570" cy="237789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558745"/>
            <a:ext cx="5679722" cy="119772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936643"/>
            <a:ext cx="3342570" cy="95993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D3C27-D142-4F81-B2BE-C5B4E4EBCB6A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1847-C508-4C96-BB19-13FC5C047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9823450"/>
            <a:ext cx="6096000" cy="11597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1253919"/>
            <a:ext cx="6096000" cy="8420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10983164"/>
            <a:ext cx="6096000" cy="16469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D3C27-D142-4F81-B2BE-C5B4E4EBCB6A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1847-C508-4C96-BB19-13FC5C047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561991"/>
            <a:ext cx="9144000" cy="23389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3274487"/>
            <a:ext cx="9144000" cy="9261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13006979"/>
            <a:ext cx="2370667" cy="7471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D3C27-D142-4F81-B2BE-C5B4E4EBCB6A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13006979"/>
            <a:ext cx="3217333" cy="7471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13006979"/>
            <a:ext cx="2370667" cy="7471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E1847-C508-4C96-BB19-13FC5C047C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sunursing.wikispaces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6.png"/><Relationship Id="rId18" Type="http://schemas.openxmlformats.org/officeDocument/2006/relationships/image" Target="../media/image34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33.png"/><Relationship Id="rId2" Type="http://schemas.openxmlformats.org/officeDocument/2006/relationships/audio" Target="file:///C:\Documents%20and%20Settings\CCPS\Desktop\smart%20notebook%2010%20beginning%20for%20dsu%20final%20product\CROWD_CHEER_SMAL_60829601.mp3" TargetMode="External"/><Relationship Id="rId16" Type="http://schemas.openxmlformats.org/officeDocument/2006/relationships/image" Target="../media/image32.gif"/><Relationship Id="rId1" Type="http://schemas.openxmlformats.org/officeDocument/2006/relationships/audio" Target="file:///C:\Documents%20and%20Settings\CCPS\Desktop\smart%20notebook%2010%20beginning%20for%20dsu%20final%20product\Crowds_Applause__01636301.mp3" TargetMode="External"/><Relationship Id="rId6" Type="http://schemas.openxmlformats.org/officeDocument/2006/relationships/image" Target="../media/image26.png"/><Relationship Id="rId11" Type="http://schemas.openxmlformats.org/officeDocument/2006/relationships/image" Target="../media/image9.png"/><Relationship Id="rId5" Type="http://schemas.openxmlformats.org/officeDocument/2006/relationships/image" Target="../media/image25.png"/><Relationship Id="rId15" Type="http://schemas.openxmlformats.org/officeDocument/2006/relationships/image" Target="../media/image30.png"/><Relationship Id="rId10" Type="http://schemas.openxmlformats.org/officeDocument/2006/relationships/image" Target="../media/image8.png"/><Relationship Id="rId19" Type="http://schemas.openxmlformats.org/officeDocument/2006/relationships/image" Target="../media/image35.png"/><Relationship Id="rId4" Type="http://schemas.openxmlformats.org/officeDocument/2006/relationships/image" Target="../media/image24.png"/><Relationship Id="rId9" Type="http://schemas.openxmlformats.org/officeDocument/2006/relationships/image" Target="../media/image7.png"/><Relationship Id="rId1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audio" Target="file:///C:\Documents%20and%20Settings\CCPS\Desktop\smart%20notebook%2010%20beginning%20for%20dsu%20final%20product\DRUMS_COMEDY_SNA_CT102902.mp3" TargetMode="External"/><Relationship Id="rId7" Type="http://schemas.openxmlformats.org/officeDocument/2006/relationships/image" Target="../media/image38.png"/><Relationship Id="rId2" Type="http://schemas.openxmlformats.org/officeDocument/2006/relationships/audio" Target="file:///C:\Documents%20and%20Settings\CCPS\Desktop\smart%20notebook%2010%20beginning%20for%20dsu%20final%20product\CROWD_CHEER_SMAL_60829601.mp3" TargetMode="Externa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7.xml"/><Relationship Id="rId5" Type="http://schemas.openxmlformats.org/officeDocument/2006/relationships/control" Target="../activeX/activeX2.xml"/><Relationship Id="rId4" Type="http://schemas.openxmlformats.org/officeDocument/2006/relationships/control" Target="../activeX/activeX1.xml"/><Relationship Id="rId9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1(18).jpe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1511300" y="1854200"/>
            <a:ext cx="6856589" cy="34163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0000FF"/>
                </a:solidFill>
                <a:latin typeface="Chalkboard - 28"/>
              </a:rPr>
              <a:t>Smart Notebook and Smartboard training</a:t>
            </a:r>
          </a:p>
          <a:p>
            <a:r>
              <a:rPr lang="en-US" sz="2700" smtClean="0">
                <a:solidFill>
                  <a:srgbClr val="0000FF"/>
                </a:solidFill>
                <a:latin typeface="Chalkboard - 28"/>
              </a:rPr>
              <a:t>DSU Nursing Department</a:t>
            </a:r>
          </a:p>
          <a:p>
            <a:r>
              <a:rPr lang="en-US" sz="2700" smtClean="0">
                <a:solidFill>
                  <a:srgbClr val="0000FF"/>
                </a:solidFill>
                <a:latin typeface="Chalkboard - 28"/>
              </a:rPr>
              <a:t>December 12, 2008</a:t>
            </a:r>
          </a:p>
          <a:p>
            <a:endParaRPr lang="en-US" sz="2700" smtClean="0">
              <a:solidFill>
                <a:srgbClr val="0000FF"/>
              </a:solidFill>
              <a:latin typeface="Chalkboard - 28"/>
            </a:endParaRPr>
          </a:p>
          <a:p>
            <a:r>
              <a:rPr lang="en-US" sz="2700" smtClean="0">
                <a:solidFill>
                  <a:srgbClr val="0000FF"/>
                </a:solidFill>
                <a:latin typeface="Chalkboard - 28"/>
              </a:rPr>
              <a:t>Instructor:  Donna Johnson</a:t>
            </a:r>
          </a:p>
          <a:p>
            <a:r>
              <a:rPr lang="en-US" sz="2700" smtClean="0">
                <a:solidFill>
                  <a:srgbClr val="0000FF"/>
                </a:solidFill>
                <a:latin typeface="Chalkboard - 28"/>
              </a:rPr>
              <a:t>Email: donnarj1971@yahoo.com</a:t>
            </a:r>
          </a:p>
          <a:p>
            <a:r>
              <a:rPr lang="en-US" sz="2700" smtClean="0">
                <a:solidFill>
                  <a:srgbClr val="0000FF"/>
                </a:solidFill>
                <a:latin typeface="Chalkboard - 28"/>
              </a:rPr>
              <a:t>Informational website created for training:</a:t>
            </a:r>
          </a:p>
          <a:p>
            <a:r>
              <a:rPr lang="en-US" sz="2700" smtClean="0">
                <a:solidFill>
                  <a:srgbClr val="0000FF"/>
                </a:solidFill>
                <a:latin typeface="Chalkboard - 28"/>
              </a:rPr>
              <a:t>http//:www.dsunursing.wikispaces.com</a:t>
            </a:r>
            <a:endParaRPr lang="en-US" sz="2700">
              <a:solidFill>
                <a:srgbClr val="0000FF"/>
              </a:solidFill>
              <a:latin typeface="Chalkboard - 28"/>
            </a:endParaRPr>
          </a:p>
        </p:txBody>
      </p:sp>
      <p:pic>
        <p:nvPicPr>
          <p:cNvPr id="4" name="Picture 3" descr="S(2).png">
            <a:hlinkClick r:id="rId3"/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7810500" y="2679700"/>
            <a:ext cx="1739900" cy="1358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55600" y="266700"/>
            <a:ext cx="8280400" cy="2419529"/>
            <a:chOff x="355600" y="266700"/>
            <a:chExt cx="8280400" cy="2419529"/>
          </a:xfrm>
        </p:grpSpPr>
        <p:sp>
          <p:nvSpPr>
            <p:cNvPr id="2" name="TextBox 1"/>
            <p:cNvSpPr txBox="1"/>
            <p:nvPr/>
          </p:nvSpPr>
          <p:spPr>
            <a:xfrm>
              <a:off x="355600" y="1485900"/>
              <a:ext cx="8280400" cy="12003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500" i="1" smtClean="0">
                  <a:solidFill>
                    <a:srgbClr val="000000"/>
                  </a:solidFill>
                  <a:latin typeface="Times New Roman - 36"/>
                </a:rPr>
                <a:t>Let's try these (volunteers will be needed):</a:t>
              </a:r>
              <a:endParaRPr lang="en-US" sz="3500" i="1">
                <a:solidFill>
                  <a:srgbClr val="000000"/>
                </a:solidFill>
                <a:latin typeface="Times New Roman - 36"/>
              </a:endParaRPr>
            </a:p>
          </p:txBody>
        </p:sp>
        <p:pic>
          <p:nvPicPr>
            <p:cNvPr id="3" name="Picture 2" descr="MSOfficePNG(7).png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52900" y="266700"/>
              <a:ext cx="4114800" cy="8382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355600" y="482600"/>
              <a:ext cx="40386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500" i="1" smtClean="0">
                  <a:solidFill>
                    <a:srgbClr val="000000"/>
                  </a:solidFill>
                  <a:latin typeface="Times New Roman - 36"/>
                </a:rPr>
                <a:t>Top Toolbar con't:</a:t>
              </a:r>
              <a:endParaRPr lang="en-US" sz="3500" i="1">
                <a:solidFill>
                  <a:srgbClr val="000000"/>
                </a:solidFill>
                <a:latin typeface="Times New Roman - 36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38150" y="2292350"/>
            <a:ext cx="4718050" cy="1518225"/>
            <a:chOff x="438150" y="2292350"/>
            <a:chExt cx="4718050" cy="1518225"/>
          </a:xfrm>
        </p:grpSpPr>
        <p:grpSp>
          <p:nvGrpSpPr>
            <p:cNvPr id="8" name="Group 7"/>
            <p:cNvGrpSpPr/>
            <p:nvPr/>
          </p:nvGrpSpPr>
          <p:grpSpPr>
            <a:xfrm>
              <a:off x="438150" y="2292350"/>
              <a:ext cx="4718050" cy="730825"/>
              <a:chOff x="438150" y="2292350"/>
              <a:chExt cx="4718050" cy="730825"/>
            </a:xfrm>
          </p:grpSpPr>
          <p:pic>
            <p:nvPicPr>
              <p:cNvPr id="6" name="Picture 5" descr="MSOfficePNG(14).png"/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8150" y="2292350"/>
                <a:ext cx="469900" cy="5461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1193800" y="2438400"/>
                <a:ext cx="3962400" cy="58477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1600" smtClean="0">
                    <a:solidFill>
                      <a:srgbClr val="000000"/>
                    </a:solidFill>
                    <a:latin typeface="Times New Roman - 16"/>
                  </a:rPr>
                  <a:t>The Magic Pen (disappearing ink, spotlight)</a:t>
                </a:r>
                <a:endParaRPr lang="en-US" sz="1600">
                  <a:solidFill>
                    <a:srgbClr val="000000"/>
                  </a:solidFill>
                  <a:latin typeface="Times New Roman - 16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69900" y="3092450"/>
              <a:ext cx="4102100" cy="718125"/>
              <a:chOff x="469900" y="3092450"/>
              <a:chExt cx="4102100" cy="71812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219200" y="3225800"/>
                <a:ext cx="3352800" cy="58477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1600" smtClean="0">
                    <a:solidFill>
                      <a:srgbClr val="000000"/>
                    </a:solidFill>
                    <a:latin typeface="Times New Roman - 16"/>
                  </a:rPr>
                  <a:t>The Text tool (right clicking options)</a:t>
                </a:r>
                <a:endParaRPr lang="en-US" sz="1600">
                  <a:solidFill>
                    <a:srgbClr val="000000"/>
                  </a:solidFill>
                  <a:latin typeface="Times New Roman - 16"/>
                </a:endParaRPr>
              </a:p>
            </p:txBody>
          </p:sp>
          <p:pic>
            <p:nvPicPr>
              <p:cNvPr id="10" name="Picture 9" descr="MSOfficePNG(17).png"/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9900" y="3092450"/>
                <a:ext cx="431800" cy="5969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cxnSp>
        <p:nvCxnSpPr>
          <p:cNvPr id="13" name="Straight Connector 12"/>
          <p:cNvCxnSpPr/>
          <p:nvPr/>
        </p:nvCxnSpPr>
        <p:spPr>
          <a:xfrm>
            <a:off x="203200" y="3860800"/>
            <a:ext cx="8648700" cy="0"/>
          </a:xfrm>
          <a:prstGeom prst="line">
            <a:avLst/>
          </a:prstGeom>
          <a:ln w="190500" cap="flat" cmpd="sng" algn="ctr">
            <a:solidFill>
              <a:srgbClr val="FF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bengal white tiger.jpg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5283200" y="2590800"/>
            <a:ext cx="4436617" cy="2997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24" name="Group 23"/>
          <p:cNvGrpSpPr/>
          <p:nvPr/>
        </p:nvGrpSpPr>
        <p:grpSpPr>
          <a:xfrm>
            <a:off x="927273" y="2641600"/>
            <a:ext cx="3263728" cy="2461433"/>
            <a:chOff x="927273" y="2641600"/>
            <a:chExt cx="3263728" cy="2461433"/>
          </a:xfrm>
        </p:grpSpPr>
        <p:sp>
          <p:nvSpPr>
            <p:cNvPr id="15" name="Freeform 14"/>
            <p:cNvSpPr/>
            <p:nvPr/>
          </p:nvSpPr>
          <p:spPr>
            <a:xfrm>
              <a:off x="927273" y="2641600"/>
              <a:ext cx="838028" cy="2461433"/>
            </a:xfrm>
            <a:custGeom>
              <a:avLst/>
              <a:gdLst/>
              <a:ahLst/>
              <a:cxnLst/>
              <a:rect l="0" t="0" r="0" b="0"/>
              <a:pathLst>
                <a:path w="838028" h="2461433">
                  <a:moveTo>
                    <a:pt x="495127" y="0"/>
                  </a:moveTo>
                  <a:lnTo>
                    <a:pt x="454675" y="13484"/>
                  </a:lnTo>
                  <a:lnTo>
                    <a:pt x="416000" y="27629"/>
                  </a:lnTo>
                  <a:lnTo>
                    <a:pt x="395809" y="35353"/>
                  </a:lnTo>
                  <a:lnTo>
                    <a:pt x="379526" y="41913"/>
                  </a:lnTo>
                  <a:lnTo>
                    <a:pt x="353908" y="52965"/>
                  </a:lnTo>
                  <a:lnTo>
                    <a:pt x="333114" y="66343"/>
                  </a:lnTo>
                  <a:lnTo>
                    <a:pt x="314466" y="80286"/>
                  </a:lnTo>
                  <a:lnTo>
                    <a:pt x="264199" y="111998"/>
                  </a:lnTo>
                  <a:lnTo>
                    <a:pt x="243855" y="127858"/>
                  </a:lnTo>
                  <a:lnTo>
                    <a:pt x="225406" y="144314"/>
                  </a:lnTo>
                  <a:lnTo>
                    <a:pt x="200564" y="169446"/>
                  </a:lnTo>
                  <a:lnTo>
                    <a:pt x="180817" y="194766"/>
                  </a:lnTo>
                  <a:lnTo>
                    <a:pt x="160700" y="211681"/>
                  </a:lnTo>
                  <a:lnTo>
                    <a:pt x="153642" y="221554"/>
                  </a:lnTo>
                  <a:lnTo>
                    <a:pt x="127901" y="280144"/>
                  </a:lnTo>
                  <a:lnTo>
                    <a:pt x="97980" y="328936"/>
                  </a:lnTo>
                  <a:lnTo>
                    <a:pt x="77018" y="370977"/>
                  </a:lnTo>
                  <a:lnTo>
                    <a:pt x="54990" y="432152"/>
                  </a:lnTo>
                  <a:lnTo>
                    <a:pt x="43610" y="470004"/>
                  </a:lnTo>
                  <a:lnTo>
                    <a:pt x="31933" y="540155"/>
                  </a:lnTo>
                  <a:lnTo>
                    <a:pt x="16058" y="612580"/>
                  </a:lnTo>
                  <a:lnTo>
                    <a:pt x="6482" y="677922"/>
                  </a:lnTo>
                  <a:lnTo>
                    <a:pt x="1141" y="743771"/>
                  </a:lnTo>
                  <a:lnTo>
                    <a:pt x="0" y="818813"/>
                  </a:lnTo>
                  <a:lnTo>
                    <a:pt x="9901" y="891882"/>
                  </a:lnTo>
                  <a:lnTo>
                    <a:pt x="15512" y="936891"/>
                  </a:lnTo>
                  <a:lnTo>
                    <a:pt x="35497" y="1004328"/>
                  </a:lnTo>
                  <a:lnTo>
                    <a:pt x="60756" y="1067839"/>
                  </a:lnTo>
                  <a:lnTo>
                    <a:pt x="79752" y="1127996"/>
                  </a:lnTo>
                  <a:lnTo>
                    <a:pt x="96027" y="1158439"/>
                  </a:lnTo>
                  <a:lnTo>
                    <a:pt x="114549" y="1190784"/>
                  </a:lnTo>
                  <a:lnTo>
                    <a:pt x="135732" y="1239316"/>
                  </a:lnTo>
                  <a:lnTo>
                    <a:pt x="156184" y="1267651"/>
                  </a:lnTo>
                  <a:lnTo>
                    <a:pt x="171860" y="1298119"/>
                  </a:lnTo>
                  <a:lnTo>
                    <a:pt x="186352" y="1330475"/>
                  </a:lnTo>
                  <a:lnTo>
                    <a:pt x="216901" y="1380424"/>
                  </a:lnTo>
                  <a:lnTo>
                    <a:pt x="235534" y="1414092"/>
                  </a:lnTo>
                  <a:lnTo>
                    <a:pt x="256985" y="1447870"/>
                  </a:lnTo>
                  <a:lnTo>
                    <a:pt x="280630" y="1483109"/>
                  </a:lnTo>
                  <a:lnTo>
                    <a:pt x="305250" y="1522289"/>
                  </a:lnTo>
                  <a:lnTo>
                    <a:pt x="338094" y="1594792"/>
                  </a:lnTo>
                  <a:lnTo>
                    <a:pt x="359012" y="1629311"/>
                  </a:lnTo>
                  <a:lnTo>
                    <a:pt x="378657" y="1667231"/>
                  </a:lnTo>
                  <a:lnTo>
                    <a:pt x="398207" y="1706191"/>
                  </a:lnTo>
                  <a:lnTo>
                    <a:pt x="431602" y="1759859"/>
                  </a:lnTo>
                  <a:lnTo>
                    <a:pt x="450901" y="1794396"/>
                  </a:lnTo>
                  <a:lnTo>
                    <a:pt x="468885" y="1832324"/>
                  </a:lnTo>
                  <a:lnTo>
                    <a:pt x="494877" y="1893344"/>
                  </a:lnTo>
                  <a:lnTo>
                    <a:pt x="520453" y="1952346"/>
                  </a:lnTo>
                  <a:lnTo>
                    <a:pt x="545905" y="2005576"/>
                  </a:lnTo>
                  <a:lnTo>
                    <a:pt x="630593" y="2175915"/>
                  </a:lnTo>
                  <a:lnTo>
                    <a:pt x="655993" y="2219986"/>
                  </a:lnTo>
                  <a:lnTo>
                    <a:pt x="681393" y="2259855"/>
                  </a:lnTo>
                  <a:lnTo>
                    <a:pt x="706532" y="2309841"/>
                  </a:lnTo>
                  <a:lnTo>
                    <a:pt x="727726" y="2340728"/>
                  </a:lnTo>
                  <a:lnTo>
                    <a:pt x="744981" y="2373241"/>
                  </a:lnTo>
                  <a:lnTo>
                    <a:pt x="759513" y="2387333"/>
                  </a:lnTo>
                  <a:lnTo>
                    <a:pt x="783562" y="2403200"/>
                  </a:lnTo>
                  <a:lnTo>
                    <a:pt x="796416" y="2416170"/>
                  </a:lnTo>
                  <a:lnTo>
                    <a:pt x="801820" y="2423580"/>
                  </a:lnTo>
                  <a:lnTo>
                    <a:pt x="804011" y="2425698"/>
                  </a:lnTo>
                  <a:lnTo>
                    <a:pt x="804061" y="2424287"/>
                  </a:lnTo>
                  <a:lnTo>
                    <a:pt x="802683" y="2420525"/>
                  </a:lnTo>
                  <a:lnTo>
                    <a:pt x="787259" y="2401745"/>
                  </a:lnTo>
                  <a:lnTo>
                    <a:pt x="780193" y="2397030"/>
                  </a:lnTo>
                  <a:lnTo>
                    <a:pt x="756763" y="2387572"/>
                  </a:lnTo>
                  <a:lnTo>
                    <a:pt x="731947" y="2369560"/>
                  </a:lnTo>
                  <a:lnTo>
                    <a:pt x="715151" y="2359356"/>
                  </a:lnTo>
                  <a:lnTo>
                    <a:pt x="694515" y="2350117"/>
                  </a:lnTo>
                  <a:lnTo>
                    <a:pt x="674055" y="2342719"/>
                  </a:lnTo>
                  <a:lnTo>
                    <a:pt x="651781" y="2337142"/>
                  </a:lnTo>
                  <a:lnTo>
                    <a:pt x="631073" y="2330837"/>
                  </a:lnTo>
                  <a:lnTo>
                    <a:pt x="611521" y="2323331"/>
                  </a:lnTo>
                  <a:lnTo>
                    <a:pt x="593424" y="2315291"/>
                  </a:lnTo>
                  <a:lnTo>
                    <a:pt x="567369" y="2302832"/>
                  </a:lnTo>
                  <a:lnTo>
                    <a:pt x="550283" y="2294421"/>
                  </a:lnTo>
                  <a:lnTo>
                    <a:pt x="546008" y="2295847"/>
                  </a:lnTo>
                  <a:lnTo>
                    <a:pt x="544570" y="2301032"/>
                  </a:lnTo>
                  <a:lnTo>
                    <a:pt x="545022" y="2308721"/>
                  </a:lnTo>
                  <a:lnTo>
                    <a:pt x="548146" y="2315258"/>
                  </a:lnTo>
                  <a:lnTo>
                    <a:pt x="553050" y="2321028"/>
                  </a:lnTo>
                  <a:lnTo>
                    <a:pt x="566026" y="2331201"/>
                  </a:lnTo>
                  <a:lnTo>
                    <a:pt x="589198" y="2346273"/>
                  </a:lnTo>
                  <a:lnTo>
                    <a:pt x="613938" y="2366574"/>
                  </a:lnTo>
                  <a:lnTo>
                    <a:pt x="639142" y="2382154"/>
                  </a:lnTo>
                  <a:lnTo>
                    <a:pt x="664484" y="2397118"/>
                  </a:lnTo>
                  <a:lnTo>
                    <a:pt x="689867" y="2417388"/>
                  </a:lnTo>
                  <a:lnTo>
                    <a:pt x="706796" y="2428120"/>
                  </a:lnTo>
                  <a:lnTo>
                    <a:pt x="723728" y="2433831"/>
                  </a:lnTo>
                  <a:lnTo>
                    <a:pt x="740661" y="2437780"/>
                  </a:lnTo>
                  <a:lnTo>
                    <a:pt x="766060" y="2447937"/>
                  </a:lnTo>
                  <a:lnTo>
                    <a:pt x="791460" y="2458472"/>
                  </a:lnTo>
                  <a:lnTo>
                    <a:pt x="808393" y="2461432"/>
                  </a:lnTo>
                  <a:lnTo>
                    <a:pt x="815449" y="2459399"/>
                  </a:lnTo>
                  <a:lnTo>
                    <a:pt x="821564" y="2455221"/>
                  </a:lnTo>
                  <a:lnTo>
                    <a:pt x="827051" y="2449614"/>
                  </a:lnTo>
                  <a:lnTo>
                    <a:pt x="830710" y="2443053"/>
                  </a:lnTo>
                  <a:lnTo>
                    <a:pt x="834775" y="2428238"/>
                  </a:lnTo>
                  <a:lnTo>
                    <a:pt x="837063" y="2397289"/>
                  </a:lnTo>
                  <a:lnTo>
                    <a:pt x="827848" y="2332640"/>
                  </a:lnTo>
                  <a:lnTo>
                    <a:pt x="825036" y="2303907"/>
                  </a:lnTo>
                  <a:lnTo>
                    <a:pt x="814539" y="2253376"/>
                  </a:lnTo>
                  <a:lnTo>
                    <a:pt x="812795" y="2183765"/>
                  </a:lnTo>
                  <a:lnTo>
                    <a:pt x="816464" y="2162481"/>
                  </a:lnTo>
                  <a:lnTo>
                    <a:pt x="838027" y="20955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082869" y="4496201"/>
              <a:ext cx="533332" cy="571045"/>
            </a:xfrm>
            <a:custGeom>
              <a:avLst/>
              <a:gdLst/>
              <a:ahLst/>
              <a:cxnLst/>
              <a:rect l="0" t="0" r="0" b="0"/>
              <a:pathLst>
                <a:path w="533332" h="571045">
                  <a:moveTo>
                    <a:pt x="406331" y="50399"/>
                  </a:moveTo>
                  <a:lnTo>
                    <a:pt x="399589" y="36915"/>
                  </a:lnTo>
                  <a:lnTo>
                    <a:pt x="387725" y="30120"/>
                  </a:lnTo>
                  <a:lnTo>
                    <a:pt x="369938" y="22769"/>
                  </a:lnTo>
                  <a:lnTo>
                    <a:pt x="348202" y="15045"/>
                  </a:lnTo>
                  <a:lnTo>
                    <a:pt x="329478" y="9896"/>
                  </a:lnTo>
                  <a:lnTo>
                    <a:pt x="312762" y="6464"/>
                  </a:lnTo>
                  <a:lnTo>
                    <a:pt x="297385" y="4175"/>
                  </a:lnTo>
                  <a:lnTo>
                    <a:pt x="281489" y="2650"/>
                  </a:lnTo>
                  <a:lnTo>
                    <a:pt x="265247" y="1633"/>
                  </a:lnTo>
                  <a:lnTo>
                    <a:pt x="234971" y="503"/>
                  </a:lnTo>
                  <a:lnTo>
                    <a:pt x="212108" y="0"/>
                  </a:lnTo>
                  <a:lnTo>
                    <a:pt x="200649" y="1277"/>
                  </a:lnTo>
                  <a:lnTo>
                    <a:pt x="188776" y="3540"/>
                  </a:lnTo>
                  <a:lnTo>
                    <a:pt x="176627" y="6460"/>
                  </a:lnTo>
                  <a:lnTo>
                    <a:pt x="167117" y="9817"/>
                  </a:lnTo>
                  <a:lnTo>
                    <a:pt x="144169" y="21284"/>
                  </a:lnTo>
                  <a:lnTo>
                    <a:pt x="134189" y="25345"/>
                  </a:lnTo>
                  <a:lnTo>
                    <a:pt x="123303" y="29463"/>
                  </a:lnTo>
                  <a:lnTo>
                    <a:pt x="107444" y="37801"/>
                  </a:lnTo>
                  <a:lnTo>
                    <a:pt x="94281" y="47622"/>
                  </a:lnTo>
                  <a:lnTo>
                    <a:pt x="79023" y="61394"/>
                  </a:lnTo>
                  <a:lnTo>
                    <a:pt x="61309" y="78272"/>
                  </a:lnTo>
                  <a:lnTo>
                    <a:pt x="40381" y="98953"/>
                  </a:lnTo>
                  <a:lnTo>
                    <a:pt x="28257" y="114782"/>
                  </a:lnTo>
                  <a:lnTo>
                    <a:pt x="23048" y="122954"/>
                  </a:lnTo>
                  <a:lnTo>
                    <a:pt x="18164" y="134046"/>
                  </a:lnTo>
                  <a:lnTo>
                    <a:pt x="13498" y="147086"/>
                  </a:lnTo>
                  <a:lnTo>
                    <a:pt x="8975" y="161424"/>
                  </a:lnTo>
                  <a:lnTo>
                    <a:pt x="5960" y="175215"/>
                  </a:lnTo>
                  <a:lnTo>
                    <a:pt x="3950" y="188643"/>
                  </a:lnTo>
                  <a:lnTo>
                    <a:pt x="1717" y="212029"/>
                  </a:lnTo>
                  <a:lnTo>
                    <a:pt x="725" y="227127"/>
                  </a:lnTo>
                  <a:lnTo>
                    <a:pt x="283" y="246067"/>
                  </a:lnTo>
                  <a:lnTo>
                    <a:pt x="0" y="285978"/>
                  </a:lnTo>
                  <a:lnTo>
                    <a:pt x="3724" y="303737"/>
                  </a:lnTo>
                  <a:lnTo>
                    <a:pt x="17613" y="344877"/>
                  </a:lnTo>
                  <a:lnTo>
                    <a:pt x="20186" y="355373"/>
                  </a:lnTo>
                  <a:lnTo>
                    <a:pt x="21901" y="365192"/>
                  </a:lnTo>
                  <a:lnTo>
                    <a:pt x="23044" y="374561"/>
                  </a:lnTo>
                  <a:lnTo>
                    <a:pt x="25217" y="385040"/>
                  </a:lnTo>
                  <a:lnTo>
                    <a:pt x="28077" y="396260"/>
                  </a:lnTo>
                  <a:lnTo>
                    <a:pt x="31395" y="407972"/>
                  </a:lnTo>
                  <a:lnTo>
                    <a:pt x="38844" y="424750"/>
                  </a:lnTo>
                  <a:lnTo>
                    <a:pt x="46859" y="439732"/>
                  </a:lnTo>
                  <a:lnTo>
                    <a:pt x="50972" y="449654"/>
                  </a:lnTo>
                  <a:lnTo>
                    <a:pt x="55125" y="460503"/>
                  </a:lnTo>
                  <a:lnTo>
                    <a:pt x="63502" y="476319"/>
                  </a:lnTo>
                  <a:lnTo>
                    <a:pt x="73340" y="489463"/>
                  </a:lnTo>
                  <a:lnTo>
                    <a:pt x="87120" y="504713"/>
                  </a:lnTo>
                  <a:lnTo>
                    <a:pt x="104003" y="522422"/>
                  </a:lnTo>
                  <a:lnTo>
                    <a:pt x="110234" y="525948"/>
                  </a:lnTo>
                  <a:lnTo>
                    <a:pt x="124684" y="529865"/>
                  </a:lnTo>
                  <a:lnTo>
                    <a:pt x="131077" y="533732"/>
                  </a:lnTo>
                  <a:lnTo>
                    <a:pt x="141944" y="545554"/>
                  </a:lnTo>
                  <a:lnTo>
                    <a:pt x="149639" y="549835"/>
                  </a:lnTo>
                  <a:lnTo>
                    <a:pt x="159003" y="552690"/>
                  </a:lnTo>
                  <a:lnTo>
                    <a:pt x="169479" y="554593"/>
                  </a:lnTo>
                  <a:lnTo>
                    <a:pt x="179285" y="557273"/>
                  </a:lnTo>
                  <a:lnTo>
                    <a:pt x="188645" y="560470"/>
                  </a:lnTo>
                  <a:lnTo>
                    <a:pt x="197707" y="564013"/>
                  </a:lnTo>
                  <a:lnTo>
                    <a:pt x="207981" y="566375"/>
                  </a:lnTo>
                  <a:lnTo>
                    <a:pt x="219064" y="567949"/>
                  </a:lnTo>
                  <a:lnTo>
                    <a:pt x="230686" y="568999"/>
                  </a:lnTo>
                  <a:lnTo>
                    <a:pt x="241257" y="569699"/>
                  </a:lnTo>
                  <a:lnTo>
                    <a:pt x="251126" y="570166"/>
                  </a:lnTo>
                  <a:lnTo>
                    <a:pt x="269617" y="570684"/>
                  </a:lnTo>
                  <a:lnTo>
                    <a:pt x="319775" y="571044"/>
                  </a:lnTo>
                  <a:lnTo>
                    <a:pt x="330282" y="569651"/>
                  </a:lnTo>
                  <a:lnTo>
                    <a:pt x="340110" y="567311"/>
                  </a:lnTo>
                  <a:lnTo>
                    <a:pt x="349483" y="564340"/>
                  </a:lnTo>
                  <a:lnTo>
                    <a:pt x="359966" y="562360"/>
                  </a:lnTo>
                  <a:lnTo>
                    <a:pt x="371187" y="561039"/>
                  </a:lnTo>
                  <a:lnTo>
                    <a:pt x="382902" y="560159"/>
                  </a:lnTo>
                  <a:lnTo>
                    <a:pt x="393534" y="558161"/>
                  </a:lnTo>
                  <a:lnTo>
                    <a:pt x="403444" y="555418"/>
                  </a:lnTo>
                  <a:lnTo>
                    <a:pt x="412873" y="552178"/>
                  </a:lnTo>
                  <a:lnTo>
                    <a:pt x="421981" y="548607"/>
                  </a:lnTo>
                  <a:lnTo>
                    <a:pt x="430875" y="544816"/>
                  </a:lnTo>
                  <a:lnTo>
                    <a:pt x="439627" y="540877"/>
                  </a:lnTo>
                  <a:lnTo>
                    <a:pt x="448284" y="538251"/>
                  </a:lnTo>
                  <a:lnTo>
                    <a:pt x="456877" y="536500"/>
                  </a:lnTo>
                  <a:lnTo>
                    <a:pt x="465428" y="535333"/>
                  </a:lnTo>
                  <a:lnTo>
                    <a:pt x="473951" y="531732"/>
                  </a:lnTo>
                  <a:lnTo>
                    <a:pt x="482456" y="526510"/>
                  </a:lnTo>
                  <a:lnTo>
                    <a:pt x="490947" y="520206"/>
                  </a:lnTo>
                  <a:lnTo>
                    <a:pt x="499430" y="514593"/>
                  </a:lnTo>
                  <a:lnTo>
                    <a:pt x="507908" y="509439"/>
                  </a:lnTo>
                  <a:lnTo>
                    <a:pt x="533331" y="494899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692400" y="4622800"/>
              <a:ext cx="63501" cy="304801"/>
            </a:xfrm>
            <a:custGeom>
              <a:avLst/>
              <a:gdLst/>
              <a:ahLst/>
              <a:cxnLst/>
              <a:rect l="0" t="0" r="0" b="0"/>
              <a:pathLst>
                <a:path w="63501" h="304801">
                  <a:moveTo>
                    <a:pt x="0" y="0"/>
                  </a:moveTo>
                  <a:lnTo>
                    <a:pt x="42398" y="169594"/>
                  </a:lnTo>
                  <a:lnTo>
                    <a:pt x="45198" y="183618"/>
                  </a:lnTo>
                  <a:lnTo>
                    <a:pt x="47066" y="195790"/>
                  </a:lnTo>
                  <a:lnTo>
                    <a:pt x="48310" y="206726"/>
                  </a:lnTo>
                  <a:lnTo>
                    <a:pt x="49140" y="216840"/>
                  </a:lnTo>
                  <a:lnTo>
                    <a:pt x="49693" y="226404"/>
                  </a:lnTo>
                  <a:lnTo>
                    <a:pt x="50062" y="235603"/>
                  </a:lnTo>
                  <a:lnTo>
                    <a:pt x="51719" y="244557"/>
                  </a:lnTo>
                  <a:lnTo>
                    <a:pt x="54235" y="253349"/>
                  </a:lnTo>
                  <a:lnTo>
                    <a:pt x="57323" y="262033"/>
                  </a:lnTo>
                  <a:lnTo>
                    <a:pt x="59382" y="270644"/>
                  </a:lnTo>
                  <a:lnTo>
                    <a:pt x="60754" y="279207"/>
                  </a:lnTo>
                  <a:lnTo>
                    <a:pt x="63500" y="3048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2616200" y="4394200"/>
              <a:ext cx="12701" cy="12701"/>
            </a:xfrm>
            <a:custGeom>
              <a:avLst/>
              <a:gdLst/>
              <a:ahLst/>
              <a:cxnLst/>
              <a:rect l="0" t="0" r="0" b="0"/>
              <a:pathLst>
                <a:path w="12701" h="12701">
                  <a:moveTo>
                    <a:pt x="0" y="0"/>
                  </a:moveTo>
                  <a:lnTo>
                    <a:pt x="12700" y="127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2908300" y="4838700"/>
              <a:ext cx="12701" cy="12701"/>
            </a:xfrm>
            <a:custGeom>
              <a:avLst/>
              <a:gdLst/>
              <a:ahLst/>
              <a:cxnLst/>
              <a:rect l="0" t="0" r="0" b="0"/>
              <a:pathLst>
                <a:path w="12701" h="12701">
                  <a:moveTo>
                    <a:pt x="0" y="0"/>
                  </a:moveTo>
                  <a:lnTo>
                    <a:pt x="12700" y="127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2883946" y="4470485"/>
              <a:ext cx="291055" cy="368216"/>
            </a:xfrm>
            <a:custGeom>
              <a:avLst/>
              <a:gdLst/>
              <a:ahLst/>
              <a:cxnLst/>
              <a:rect l="0" t="0" r="0" b="0"/>
              <a:pathLst>
                <a:path w="291055" h="368216">
                  <a:moveTo>
                    <a:pt x="24354" y="368215"/>
                  </a:moveTo>
                  <a:lnTo>
                    <a:pt x="10870" y="300795"/>
                  </a:lnTo>
                  <a:lnTo>
                    <a:pt x="6898" y="276701"/>
                  </a:lnTo>
                  <a:lnTo>
                    <a:pt x="4250" y="256406"/>
                  </a:lnTo>
                  <a:lnTo>
                    <a:pt x="2484" y="238642"/>
                  </a:lnTo>
                  <a:lnTo>
                    <a:pt x="1307" y="223977"/>
                  </a:lnTo>
                  <a:lnTo>
                    <a:pt x="523" y="211379"/>
                  </a:lnTo>
                  <a:lnTo>
                    <a:pt x="0" y="200157"/>
                  </a:lnTo>
                  <a:lnTo>
                    <a:pt x="1062" y="189854"/>
                  </a:lnTo>
                  <a:lnTo>
                    <a:pt x="3182" y="180163"/>
                  </a:lnTo>
                  <a:lnTo>
                    <a:pt x="6006" y="170880"/>
                  </a:lnTo>
                  <a:lnTo>
                    <a:pt x="7888" y="160459"/>
                  </a:lnTo>
                  <a:lnTo>
                    <a:pt x="9143" y="149277"/>
                  </a:lnTo>
                  <a:lnTo>
                    <a:pt x="10538" y="128387"/>
                  </a:lnTo>
                  <a:lnTo>
                    <a:pt x="11158" y="114399"/>
                  </a:lnTo>
                  <a:lnTo>
                    <a:pt x="14145" y="105870"/>
                  </a:lnTo>
                  <a:lnTo>
                    <a:pt x="18959" y="95952"/>
                  </a:lnTo>
                  <a:lnTo>
                    <a:pt x="24991" y="85106"/>
                  </a:lnTo>
                  <a:lnTo>
                    <a:pt x="31834" y="75053"/>
                  </a:lnTo>
                  <a:lnTo>
                    <a:pt x="39218" y="65529"/>
                  </a:lnTo>
                  <a:lnTo>
                    <a:pt x="46963" y="56358"/>
                  </a:lnTo>
                  <a:lnTo>
                    <a:pt x="56360" y="47421"/>
                  </a:lnTo>
                  <a:lnTo>
                    <a:pt x="66858" y="38641"/>
                  </a:lnTo>
                  <a:lnTo>
                    <a:pt x="78090" y="29966"/>
                  </a:lnTo>
                  <a:lnTo>
                    <a:pt x="88400" y="22771"/>
                  </a:lnTo>
                  <a:lnTo>
                    <a:pt x="98096" y="16563"/>
                  </a:lnTo>
                  <a:lnTo>
                    <a:pt x="107381" y="11014"/>
                  </a:lnTo>
                  <a:lnTo>
                    <a:pt x="117806" y="7314"/>
                  </a:lnTo>
                  <a:lnTo>
                    <a:pt x="128988" y="4848"/>
                  </a:lnTo>
                  <a:lnTo>
                    <a:pt x="140677" y="3203"/>
                  </a:lnTo>
                  <a:lnTo>
                    <a:pt x="154113" y="2107"/>
                  </a:lnTo>
                  <a:lnTo>
                    <a:pt x="168716" y="1376"/>
                  </a:lnTo>
                  <a:lnTo>
                    <a:pt x="208709" y="348"/>
                  </a:lnTo>
                  <a:lnTo>
                    <a:pt x="247507" y="0"/>
                  </a:lnTo>
                  <a:lnTo>
                    <a:pt x="254967" y="1383"/>
                  </a:lnTo>
                  <a:lnTo>
                    <a:pt x="261351" y="3715"/>
                  </a:lnTo>
                  <a:lnTo>
                    <a:pt x="267019" y="6682"/>
                  </a:lnTo>
                  <a:lnTo>
                    <a:pt x="272208" y="11482"/>
                  </a:lnTo>
                  <a:lnTo>
                    <a:pt x="277079" y="17504"/>
                  </a:lnTo>
                  <a:lnTo>
                    <a:pt x="291054" y="38015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3177796" y="4521200"/>
              <a:ext cx="276605" cy="330201"/>
            </a:xfrm>
            <a:custGeom>
              <a:avLst/>
              <a:gdLst/>
              <a:ahLst/>
              <a:cxnLst/>
              <a:rect l="0" t="0" r="0" b="0"/>
              <a:pathLst>
                <a:path w="276605" h="330201">
                  <a:moveTo>
                    <a:pt x="276604" y="0"/>
                  </a:moveTo>
                  <a:lnTo>
                    <a:pt x="249635" y="0"/>
                  </a:lnTo>
                  <a:lnTo>
                    <a:pt x="234636" y="1411"/>
                  </a:lnTo>
                  <a:lnTo>
                    <a:pt x="217581" y="3762"/>
                  </a:lnTo>
                  <a:lnTo>
                    <a:pt x="199155" y="6742"/>
                  </a:lnTo>
                  <a:lnTo>
                    <a:pt x="182638" y="10139"/>
                  </a:lnTo>
                  <a:lnTo>
                    <a:pt x="167393" y="13815"/>
                  </a:lnTo>
                  <a:lnTo>
                    <a:pt x="152996" y="17676"/>
                  </a:lnTo>
                  <a:lnTo>
                    <a:pt x="139165" y="23073"/>
                  </a:lnTo>
                  <a:lnTo>
                    <a:pt x="125712" y="29493"/>
                  </a:lnTo>
                  <a:lnTo>
                    <a:pt x="112509" y="36595"/>
                  </a:lnTo>
                  <a:lnTo>
                    <a:pt x="99474" y="44152"/>
                  </a:lnTo>
                  <a:lnTo>
                    <a:pt x="73702" y="60075"/>
                  </a:lnTo>
                  <a:lnTo>
                    <a:pt x="62313" y="68272"/>
                  </a:lnTo>
                  <a:lnTo>
                    <a:pt x="51899" y="76559"/>
                  </a:lnTo>
                  <a:lnTo>
                    <a:pt x="42134" y="84906"/>
                  </a:lnTo>
                  <a:lnTo>
                    <a:pt x="34212" y="93293"/>
                  </a:lnTo>
                  <a:lnTo>
                    <a:pt x="27521" y="101706"/>
                  </a:lnTo>
                  <a:lnTo>
                    <a:pt x="21648" y="110137"/>
                  </a:lnTo>
                  <a:lnTo>
                    <a:pt x="16322" y="118580"/>
                  </a:lnTo>
                  <a:lnTo>
                    <a:pt x="11361" y="127031"/>
                  </a:lnTo>
                  <a:lnTo>
                    <a:pt x="6641" y="135487"/>
                  </a:lnTo>
                  <a:lnTo>
                    <a:pt x="3496" y="146769"/>
                  </a:lnTo>
                  <a:lnTo>
                    <a:pt x="1398" y="159935"/>
                  </a:lnTo>
                  <a:lnTo>
                    <a:pt x="0" y="174357"/>
                  </a:lnTo>
                  <a:lnTo>
                    <a:pt x="1890" y="188204"/>
                  </a:lnTo>
                  <a:lnTo>
                    <a:pt x="5972" y="201669"/>
                  </a:lnTo>
                  <a:lnTo>
                    <a:pt x="11516" y="214879"/>
                  </a:lnTo>
                  <a:lnTo>
                    <a:pt x="16623" y="225097"/>
                  </a:lnTo>
                  <a:lnTo>
                    <a:pt x="21439" y="233320"/>
                  </a:lnTo>
                  <a:lnTo>
                    <a:pt x="26060" y="240214"/>
                  </a:lnTo>
                  <a:lnTo>
                    <a:pt x="33375" y="247631"/>
                  </a:lnTo>
                  <a:lnTo>
                    <a:pt x="42484" y="255398"/>
                  </a:lnTo>
                  <a:lnTo>
                    <a:pt x="52791" y="263399"/>
                  </a:lnTo>
                  <a:lnTo>
                    <a:pt x="62484" y="270143"/>
                  </a:lnTo>
                  <a:lnTo>
                    <a:pt x="71768" y="276051"/>
                  </a:lnTo>
                  <a:lnTo>
                    <a:pt x="80780" y="281401"/>
                  </a:lnTo>
                  <a:lnTo>
                    <a:pt x="89610" y="286378"/>
                  </a:lnTo>
                  <a:lnTo>
                    <a:pt x="106947" y="295671"/>
                  </a:lnTo>
                  <a:lnTo>
                    <a:pt x="116933" y="300125"/>
                  </a:lnTo>
                  <a:lnTo>
                    <a:pt x="127823" y="304506"/>
                  </a:lnTo>
                  <a:lnTo>
                    <a:pt x="139317" y="308837"/>
                  </a:lnTo>
                  <a:lnTo>
                    <a:pt x="149801" y="313135"/>
                  </a:lnTo>
                  <a:lnTo>
                    <a:pt x="159613" y="317413"/>
                  </a:lnTo>
                  <a:lnTo>
                    <a:pt x="168976" y="321675"/>
                  </a:lnTo>
                  <a:lnTo>
                    <a:pt x="179452" y="324517"/>
                  </a:lnTo>
                  <a:lnTo>
                    <a:pt x="190669" y="326411"/>
                  </a:lnTo>
                  <a:lnTo>
                    <a:pt x="202381" y="327674"/>
                  </a:lnTo>
                  <a:lnTo>
                    <a:pt x="213010" y="328515"/>
                  </a:lnTo>
                  <a:lnTo>
                    <a:pt x="222919" y="329077"/>
                  </a:lnTo>
                  <a:lnTo>
                    <a:pt x="263904" y="3302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3530600" y="4305300"/>
              <a:ext cx="76201" cy="469901"/>
            </a:xfrm>
            <a:custGeom>
              <a:avLst/>
              <a:gdLst/>
              <a:ahLst/>
              <a:cxnLst/>
              <a:rect l="0" t="0" r="0" b="0"/>
              <a:pathLst>
                <a:path w="76201" h="469901">
                  <a:moveTo>
                    <a:pt x="0" y="0"/>
                  </a:moveTo>
                  <a:lnTo>
                    <a:pt x="6742" y="13484"/>
                  </a:lnTo>
                  <a:lnTo>
                    <a:pt x="10139" y="27333"/>
                  </a:lnTo>
                  <a:lnTo>
                    <a:pt x="13815" y="46444"/>
                  </a:lnTo>
                  <a:lnTo>
                    <a:pt x="17676" y="69063"/>
                  </a:lnTo>
                  <a:lnTo>
                    <a:pt x="20251" y="89786"/>
                  </a:lnTo>
                  <a:lnTo>
                    <a:pt x="21967" y="109246"/>
                  </a:lnTo>
                  <a:lnTo>
                    <a:pt x="23111" y="127864"/>
                  </a:lnTo>
                  <a:lnTo>
                    <a:pt x="25285" y="144509"/>
                  </a:lnTo>
                  <a:lnTo>
                    <a:pt x="28145" y="159839"/>
                  </a:lnTo>
                  <a:lnTo>
                    <a:pt x="31463" y="174293"/>
                  </a:lnTo>
                  <a:lnTo>
                    <a:pt x="35087" y="188162"/>
                  </a:lnTo>
                  <a:lnTo>
                    <a:pt x="38913" y="201641"/>
                  </a:lnTo>
                  <a:lnTo>
                    <a:pt x="46928" y="227907"/>
                  </a:lnTo>
                  <a:lnTo>
                    <a:pt x="67780" y="292008"/>
                  </a:lnTo>
                  <a:lnTo>
                    <a:pt x="70587" y="306150"/>
                  </a:lnTo>
                  <a:lnTo>
                    <a:pt x="72458" y="321222"/>
                  </a:lnTo>
                  <a:lnTo>
                    <a:pt x="73705" y="336915"/>
                  </a:lnTo>
                  <a:lnTo>
                    <a:pt x="74536" y="350198"/>
                  </a:lnTo>
                  <a:lnTo>
                    <a:pt x="75460" y="372484"/>
                  </a:lnTo>
                  <a:lnTo>
                    <a:pt x="75981" y="407639"/>
                  </a:lnTo>
                  <a:lnTo>
                    <a:pt x="76200" y="4699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3759200" y="4485737"/>
              <a:ext cx="431801" cy="352964"/>
            </a:xfrm>
            <a:custGeom>
              <a:avLst/>
              <a:gdLst/>
              <a:ahLst/>
              <a:cxnLst/>
              <a:rect l="0" t="0" r="0" b="0"/>
              <a:pathLst>
                <a:path w="431801" h="352964">
                  <a:moveTo>
                    <a:pt x="0" y="213263"/>
                  </a:moveTo>
                  <a:lnTo>
                    <a:pt x="6742" y="206521"/>
                  </a:lnTo>
                  <a:lnTo>
                    <a:pt x="18605" y="201712"/>
                  </a:lnTo>
                  <a:lnTo>
                    <a:pt x="36392" y="195685"/>
                  </a:lnTo>
                  <a:lnTo>
                    <a:pt x="58128" y="188844"/>
                  </a:lnTo>
                  <a:lnTo>
                    <a:pt x="76852" y="184284"/>
                  </a:lnTo>
                  <a:lnTo>
                    <a:pt x="93568" y="181243"/>
                  </a:lnTo>
                  <a:lnTo>
                    <a:pt x="108945" y="179216"/>
                  </a:lnTo>
                  <a:lnTo>
                    <a:pt x="122019" y="175043"/>
                  </a:lnTo>
                  <a:lnTo>
                    <a:pt x="133557" y="169438"/>
                  </a:lnTo>
                  <a:lnTo>
                    <a:pt x="144071" y="162880"/>
                  </a:lnTo>
                  <a:lnTo>
                    <a:pt x="155314" y="157096"/>
                  </a:lnTo>
                  <a:lnTo>
                    <a:pt x="167042" y="151829"/>
                  </a:lnTo>
                  <a:lnTo>
                    <a:pt x="179095" y="146907"/>
                  </a:lnTo>
                  <a:lnTo>
                    <a:pt x="189952" y="142215"/>
                  </a:lnTo>
                  <a:lnTo>
                    <a:pt x="209541" y="133238"/>
                  </a:lnTo>
                  <a:lnTo>
                    <a:pt x="236437" y="120250"/>
                  </a:lnTo>
                  <a:lnTo>
                    <a:pt x="243702" y="114565"/>
                  </a:lnTo>
                  <a:lnTo>
                    <a:pt x="249957" y="107953"/>
                  </a:lnTo>
                  <a:lnTo>
                    <a:pt x="255538" y="100723"/>
                  </a:lnTo>
                  <a:lnTo>
                    <a:pt x="262080" y="95903"/>
                  </a:lnTo>
                  <a:lnTo>
                    <a:pt x="269264" y="92690"/>
                  </a:lnTo>
                  <a:lnTo>
                    <a:pt x="276876" y="90547"/>
                  </a:lnTo>
                  <a:lnTo>
                    <a:pt x="281951" y="83475"/>
                  </a:lnTo>
                  <a:lnTo>
                    <a:pt x="285334" y="73115"/>
                  </a:lnTo>
                  <a:lnTo>
                    <a:pt x="287589" y="60564"/>
                  </a:lnTo>
                  <a:lnTo>
                    <a:pt x="286270" y="50786"/>
                  </a:lnTo>
                  <a:lnTo>
                    <a:pt x="282569" y="42856"/>
                  </a:lnTo>
                  <a:lnTo>
                    <a:pt x="277279" y="36158"/>
                  </a:lnTo>
                  <a:lnTo>
                    <a:pt x="272341" y="30282"/>
                  </a:lnTo>
                  <a:lnTo>
                    <a:pt x="263092" y="19990"/>
                  </a:lnTo>
                  <a:lnTo>
                    <a:pt x="250515" y="10712"/>
                  </a:lnTo>
                  <a:lnTo>
                    <a:pt x="243210" y="6262"/>
                  </a:lnTo>
                  <a:lnTo>
                    <a:pt x="234106" y="3295"/>
                  </a:lnTo>
                  <a:lnTo>
                    <a:pt x="223804" y="1318"/>
                  </a:lnTo>
                  <a:lnTo>
                    <a:pt x="212702" y="0"/>
                  </a:lnTo>
                  <a:lnTo>
                    <a:pt x="201068" y="532"/>
                  </a:lnTo>
                  <a:lnTo>
                    <a:pt x="189079" y="2297"/>
                  </a:lnTo>
                  <a:lnTo>
                    <a:pt x="176852" y="4886"/>
                  </a:lnTo>
                  <a:lnTo>
                    <a:pt x="165879" y="8023"/>
                  </a:lnTo>
                  <a:lnTo>
                    <a:pt x="155742" y="11525"/>
                  </a:lnTo>
                  <a:lnTo>
                    <a:pt x="146161" y="15271"/>
                  </a:lnTo>
                  <a:lnTo>
                    <a:pt x="136952" y="19179"/>
                  </a:lnTo>
                  <a:lnTo>
                    <a:pt x="119193" y="27285"/>
                  </a:lnTo>
                  <a:lnTo>
                    <a:pt x="93329" y="39782"/>
                  </a:lnTo>
                  <a:lnTo>
                    <a:pt x="84797" y="46809"/>
                  </a:lnTo>
                  <a:lnTo>
                    <a:pt x="76287" y="55726"/>
                  </a:lnTo>
                  <a:lnTo>
                    <a:pt x="67791" y="65905"/>
                  </a:lnTo>
                  <a:lnTo>
                    <a:pt x="60716" y="74102"/>
                  </a:lnTo>
                  <a:lnTo>
                    <a:pt x="49092" y="86973"/>
                  </a:lnTo>
                  <a:lnTo>
                    <a:pt x="44017" y="93791"/>
                  </a:lnTo>
                  <a:lnTo>
                    <a:pt x="39222" y="101160"/>
                  </a:lnTo>
                  <a:lnTo>
                    <a:pt x="34615" y="108894"/>
                  </a:lnTo>
                  <a:lnTo>
                    <a:pt x="30132" y="116872"/>
                  </a:lnTo>
                  <a:lnTo>
                    <a:pt x="21388" y="133263"/>
                  </a:lnTo>
                  <a:lnTo>
                    <a:pt x="19903" y="141585"/>
                  </a:lnTo>
                  <a:lnTo>
                    <a:pt x="20324" y="149956"/>
                  </a:lnTo>
                  <a:lnTo>
                    <a:pt x="22016" y="158358"/>
                  </a:lnTo>
                  <a:lnTo>
                    <a:pt x="24555" y="166782"/>
                  </a:lnTo>
                  <a:lnTo>
                    <a:pt x="27659" y="175220"/>
                  </a:lnTo>
                  <a:lnTo>
                    <a:pt x="31139" y="183667"/>
                  </a:lnTo>
                  <a:lnTo>
                    <a:pt x="34870" y="192121"/>
                  </a:lnTo>
                  <a:lnTo>
                    <a:pt x="42779" y="209040"/>
                  </a:lnTo>
                  <a:lnTo>
                    <a:pt x="49686" y="216092"/>
                  </a:lnTo>
                  <a:lnTo>
                    <a:pt x="58524" y="222205"/>
                  </a:lnTo>
                  <a:lnTo>
                    <a:pt x="68649" y="227691"/>
                  </a:lnTo>
                  <a:lnTo>
                    <a:pt x="78221" y="234170"/>
                  </a:lnTo>
                  <a:lnTo>
                    <a:pt x="87425" y="241312"/>
                  </a:lnTo>
                  <a:lnTo>
                    <a:pt x="96384" y="248896"/>
                  </a:lnTo>
                  <a:lnTo>
                    <a:pt x="106589" y="256773"/>
                  </a:lnTo>
                  <a:lnTo>
                    <a:pt x="117626" y="264848"/>
                  </a:lnTo>
                  <a:lnTo>
                    <a:pt x="129217" y="273053"/>
                  </a:lnTo>
                  <a:lnTo>
                    <a:pt x="141178" y="279934"/>
                  </a:lnTo>
                  <a:lnTo>
                    <a:pt x="153385" y="285932"/>
                  </a:lnTo>
                  <a:lnTo>
                    <a:pt x="176826" y="296360"/>
                  </a:lnTo>
                  <a:lnTo>
                    <a:pt x="196652" y="305699"/>
                  </a:lnTo>
                  <a:lnTo>
                    <a:pt x="207301" y="310164"/>
                  </a:lnTo>
                  <a:lnTo>
                    <a:pt x="218634" y="314553"/>
                  </a:lnTo>
                  <a:lnTo>
                    <a:pt x="230423" y="318889"/>
                  </a:lnTo>
                  <a:lnTo>
                    <a:pt x="243926" y="323191"/>
                  </a:lnTo>
                  <a:lnTo>
                    <a:pt x="258573" y="327471"/>
                  </a:lnTo>
                  <a:lnTo>
                    <a:pt x="273982" y="331735"/>
                  </a:lnTo>
                  <a:lnTo>
                    <a:pt x="288488" y="334577"/>
                  </a:lnTo>
                  <a:lnTo>
                    <a:pt x="302392" y="336472"/>
                  </a:lnTo>
                  <a:lnTo>
                    <a:pt x="315894" y="337736"/>
                  </a:lnTo>
                  <a:lnTo>
                    <a:pt x="329129" y="339989"/>
                  </a:lnTo>
                  <a:lnTo>
                    <a:pt x="342186" y="342903"/>
                  </a:lnTo>
                  <a:lnTo>
                    <a:pt x="355124" y="346256"/>
                  </a:lnTo>
                  <a:lnTo>
                    <a:pt x="366571" y="348491"/>
                  </a:lnTo>
                  <a:lnTo>
                    <a:pt x="377025" y="349982"/>
                  </a:lnTo>
                  <a:lnTo>
                    <a:pt x="431800" y="352963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654300" y="4953000"/>
            <a:ext cx="2806701" cy="762001"/>
            <a:chOff x="2654300" y="4953000"/>
            <a:chExt cx="2806701" cy="762001"/>
          </a:xfrm>
        </p:grpSpPr>
        <p:sp>
          <p:nvSpPr>
            <p:cNvPr id="25" name="Freeform 24"/>
            <p:cNvSpPr/>
            <p:nvPr/>
          </p:nvSpPr>
          <p:spPr>
            <a:xfrm>
              <a:off x="2667000" y="5194300"/>
              <a:ext cx="190501" cy="25401"/>
            </a:xfrm>
            <a:custGeom>
              <a:avLst/>
              <a:gdLst/>
              <a:ahLst/>
              <a:cxnLst/>
              <a:rect l="0" t="0" r="0" b="0"/>
              <a:pathLst>
                <a:path w="190501" h="25401">
                  <a:moveTo>
                    <a:pt x="190500" y="0"/>
                  </a:moveTo>
                  <a:lnTo>
                    <a:pt x="177015" y="0"/>
                  </a:lnTo>
                  <a:lnTo>
                    <a:pt x="136529" y="3762"/>
                  </a:lnTo>
                  <a:lnTo>
                    <a:pt x="86079" y="8728"/>
                  </a:lnTo>
                  <a:lnTo>
                    <a:pt x="68675" y="10052"/>
                  </a:lnTo>
                  <a:lnTo>
                    <a:pt x="54250" y="10934"/>
                  </a:lnTo>
                  <a:lnTo>
                    <a:pt x="41811" y="12934"/>
                  </a:lnTo>
                  <a:lnTo>
                    <a:pt x="30696" y="15678"/>
                  </a:lnTo>
                  <a:lnTo>
                    <a:pt x="0" y="254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2654300" y="5359400"/>
              <a:ext cx="241301" cy="25401"/>
            </a:xfrm>
            <a:custGeom>
              <a:avLst/>
              <a:gdLst/>
              <a:ahLst/>
              <a:cxnLst/>
              <a:rect l="0" t="0" r="0" b="0"/>
              <a:pathLst>
                <a:path w="241301" h="25401">
                  <a:moveTo>
                    <a:pt x="241300" y="0"/>
                  </a:moveTo>
                  <a:lnTo>
                    <a:pt x="91566" y="0"/>
                  </a:lnTo>
                  <a:lnTo>
                    <a:pt x="75155" y="1411"/>
                  </a:lnTo>
                  <a:lnTo>
                    <a:pt x="61392" y="3762"/>
                  </a:lnTo>
                  <a:lnTo>
                    <a:pt x="49395" y="6742"/>
                  </a:lnTo>
                  <a:lnTo>
                    <a:pt x="38574" y="10139"/>
                  </a:lnTo>
                  <a:lnTo>
                    <a:pt x="28538" y="13815"/>
                  </a:lnTo>
                  <a:lnTo>
                    <a:pt x="0" y="254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3122324" y="5156722"/>
              <a:ext cx="405696" cy="290768"/>
            </a:xfrm>
            <a:custGeom>
              <a:avLst/>
              <a:gdLst/>
              <a:ahLst/>
              <a:cxnLst/>
              <a:rect l="0" t="0" r="0" b="0"/>
              <a:pathLst>
                <a:path w="405696" h="290768">
                  <a:moveTo>
                    <a:pt x="281276" y="12178"/>
                  </a:moveTo>
                  <a:lnTo>
                    <a:pt x="267792" y="5436"/>
                  </a:lnTo>
                  <a:lnTo>
                    <a:pt x="255353" y="3449"/>
                  </a:lnTo>
                  <a:lnTo>
                    <a:pt x="238594" y="2125"/>
                  </a:lnTo>
                  <a:lnTo>
                    <a:pt x="200217" y="655"/>
                  </a:lnTo>
                  <a:lnTo>
                    <a:pt x="164346" y="0"/>
                  </a:lnTo>
                  <a:lnTo>
                    <a:pt x="149700" y="1237"/>
                  </a:lnTo>
                  <a:lnTo>
                    <a:pt x="137114" y="3473"/>
                  </a:lnTo>
                  <a:lnTo>
                    <a:pt x="125901" y="6374"/>
                  </a:lnTo>
                  <a:lnTo>
                    <a:pt x="114193" y="9720"/>
                  </a:lnTo>
                  <a:lnTo>
                    <a:pt x="89894" y="17200"/>
                  </a:lnTo>
                  <a:lnTo>
                    <a:pt x="77488" y="19759"/>
                  </a:lnTo>
                  <a:lnTo>
                    <a:pt x="64984" y="21465"/>
                  </a:lnTo>
                  <a:lnTo>
                    <a:pt x="52414" y="22603"/>
                  </a:lnTo>
                  <a:lnTo>
                    <a:pt x="42624" y="24772"/>
                  </a:lnTo>
                  <a:lnTo>
                    <a:pt x="34685" y="27630"/>
                  </a:lnTo>
                  <a:lnTo>
                    <a:pt x="5064" y="42354"/>
                  </a:lnTo>
                  <a:lnTo>
                    <a:pt x="1179" y="47818"/>
                  </a:lnTo>
                  <a:lnTo>
                    <a:pt x="0" y="54282"/>
                  </a:lnTo>
                  <a:lnTo>
                    <a:pt x="625" y="61414"/>
                  </a:lnTo>
                  <a:lnTo>
                    <a:pt x="3864" y="66168"/>
                  </a:lnTo>
                  <a:lnTo>
                    <a:pt x="8846" y="69338"/>
                  </a:lnTo>
                  <a:lnTo>
                    <a:pt x="14989" y="71451"/>
                  </a:lnTo>
                  <a:lnTo>
                    <a:pt x="24729" y="74271"/>
                  </a:lnTo>
                  <a:lnTo>
                    <a:pt x="50603" y="81167"/>
                  </a:lnTo>
                  <a:lnTo>
                    <a:pt x="63994" y="83571"/>
                  </a:lnTo>
                  <a:lnTo>
                    <a:pt x="77154" y="85173"/>
                  </a:lnTo>
                  <a:lnTo>
                    <a:pt x="90161" y="86241"/>
                  </a:lnTo>
                  <a:lnTo>
                    <a:pt x="103066" y="88364"/>
                  </a:lnTo>
                  <a:lnTo>
                    <a:pt x="115903" y="91191"/>
                  </a:lnTo>
                  <a:lnTo>
                    <a:pt x="128694" y="94486"/>
                  </a:lnTo>
                  <a:lnTo>
                    <a:pt x="141454" y="96684"/>
                  </a:lnTo>
                  <a:lnTo>
                    <a:pt x="154195" y="98148"/>
                  </a:lnTo>
                  <a:lnTo>
                    <a:pt x="166922" y="99125"/>
                  </a:lnTo>
                  <a:lnTo>
                    <a:pt x="179639" y="101187"/>
                  </a:lnTo>
                  <a:lnTo>
                    <a:pt x="192351" y="103973"/>
                  </a:lnTo>
                  <a:lnTo>
                    <a:pt x="249913" y="118583"/>
                  </a:lnTo>
                  <a:lnTo>
                    <a:pt x="264600" y="121214"/>
                  </a:lnTo>
                  <a:lnTo>
                    <a:pt x="278625" y="122969"/>
                  </a:lnTo>
                  <a:lnTo>
                    <a:pt x="292209" y="124138"/>
                  </a:lnTo>
                  <a:lnTo>
                    <a:pt x="304087" y="126329"/>
                  </a:lnTo>
                  <a:lnTo>
                    <a:pt x="314827" y="129201"/>
                  </a:lnTo>
                  <a:lnTo>
                    <a:pt x="324810" y="132526"/>
                  </a:lnTo>
                  <a:lnTo>
                    <a:pt x="334287" y="136154"/>
                  </a:lnTo>
                  <a:lnTo>
                    <a:pt x="343428" y="139984"/>
                  </a:lnTo>
                  <a:lnTo>
                    <a:pt x="352344" y="143949"/>
                  </a:lnTo>
                  <a:lnTo>
                    <a:pt x="359699" y="148003"/>
                  </a:lnTo>
                  <a:lnTo>
                    <a:pt x="371634" y="156270"/>
                  </a:lnTo>
                  <a:lnTo>
                    <a:pt x="381642" y="164648"/>
                  </a:lnTo>
                  <a:lnTo>
                    <a:pt x="386287" y="168858"/>
                  </a:lnTo>
                  <a:lnTo>
                    <a:pt x="390794" y="175898"/>
                  </a:lnTo>
                  <a:lnTo>
                    <a:pt x="395210" y="184825"/>
                  </a:lnTo>
                  <a:lnTo>
                    <a:pt x="399565" y="195009"/>
                  </a:lnTo>
                  <a:lnTo>
                    <a:pt x="402468" y="204620"/>
                  </a:lnTo>
                  <a:lnTo>
                    <a:pt x="404404" y="213851"/>
                  </a:lnTo>
                  <a:lnTo>
                    <a:pt x="405695" y="222826"/>
                  </a:lnTo>
                  <a:lnTo>
                    <a:pt x="403733" y="231632"/>
                  </a:lnTo>
                  <a:lnTo>
                    <a:pt x="399603" y="240325"/>
                  </a:lnTo>
                  <a:lnTo>
                    <a:pt x="394027" y="248943"/>
                  </a:lnTo>
                  <a:lnTo>
                    <a:pt x="384665" y="256099"/>
                  </a:lnTo>
                  <a:lnTo>
                    <a:pt x="372780" y="262280"/>
                  </a:lnTo>
                  <a:lnTo>
                    <a:pt x="359211" y="267813"/>
                  </a:lnTo>
                  <a:lnTo>
                    <a:pt x="348755" y="272912"/>
                  </a:lnTo>
                  <a:lnTo>
                    <a:pt x="340373" y="277723"/>
                  </a:lnTo>
                  <a:lnTo>
                    <a:pt x="333374" y="282341"/>
                  </a:lnTo>
                  <a:lnTo>
                    <a:pt x="324474" y="285420"/>
                  </a:lnTo>
                  <a:lnTo>
                    <a:pt x="314308" y="287472"/>
                  </a:lnTo>
                  <a:lnTo>
                    <a:pt x="303297" y="288841"/>
                  </a:lnTo>
                  <a:lnTo>
                    <a:pt x="291723" y="289753"/>
                  </a:lnTo>
                  <a:lnTo>
                    <a:pt x="279774" y="290361"/>
                  </a:lnTo>
                  <a:lnTo>
                    <a:pt x="267575" y="290767"/>
                  </a:lnTo>
                  <a:lnTo>
                    <a:pt x="256619" y="289626"/>
                  </a:lnTo>
                  <a:lnTo>
                    <a:pt x="246494" y="287454"/>
                  </a:lnTo>
                  <a:lnTo>
                    <a:pt x="236921" y="284595"/>
                  </a:lnTo>
                  <a:lnTo>
                    <a:pt x="226306" y="282689"/>
                  </a:lnTo>
                  <a:lnTo>
                    <a:pt x="214996" y="281419"/>
                  </a:lnTo>
                  <a:lnTo>
                    <a:pt x="203222" y="280572"/>
                  </a:lnTo>
                  <a:lnTo>
                    <a:pt x="191140" y="280007"/>
                  </a:lnTo>
                  <a:lnTo>
                    <a:pt x="166426" y="279380"/>
                  </a:lnTo>
                  <a:lnTo>
                    <a:pt x="156732" y="277801"/>
                  </a:lnTo>
                  <a:lnTo>
                    <a:pt x="148857" y="275338"/>
                  </a:lnTo>
                  <a:lnTo>
                    <a:pt x="128876" y="266178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3632200" y="5232400"/>
              <a:ext cx="165101" cy="406401"/>
            </a:xfrm>
            <a:custGeom>
              <a:avLst/>
              <a:gdLst/>
              <a:ahLst/>
              <a:cxnLst/>
              <a:rect l="0" t="0" r="0" b="0"/>
              <a:pathLst>
                <a:path w="165101" h="406401">
                  <a:moveTo>
                    <a:pt x="0" y="0"/>
                  </a:moveTo>
                  <a:lnTo>
                    <a:pt x="13484" y="26968"/>
                  </a:lnTo>
                  <a:lnTo>
                    <a:pt x="18867" y="40556"/>
                  </a:lnTo>
                  <a:lnTo>
                    <a:pt x="23867" y="55259"/>
                  </a:lnTo>
                  <a:lnTo>
                    <a:pt x="37645" y="99158"/>
                  </a:lnTo>
                  <a:lnTo>
                    <a:pt x="42030" y="112672"/>
                  </a:lnTo>
                  <a:lnTo>
                    <a:pt x="47776" y="125914"/>
                  </a:lnTo>
                  <a:lnTo>
                    <a:pt x="54428" y="138976"/>
                  </a:lnTo>
                  <a:lnTo>
                    <a:pt x="61685" y="151917"/>
                  </a:lnTo>
                  <a:lnTo>
                    <a:pt x="66523" y="164778"/>
                  </a:lnTo>
                  <a:lnTo>
                    <a:pt x="69749" y="177585"/>
                  </a:lnTo>
                  <a:lnTo>
                    <a:pt x="71899" y="190357"/>
                  </a:lnTo>
                  <a:lnTo>
                    <a:pt x="76155" y="203104"/>
                  </a:lnTo>
                  <a:lnTo>
                    <a:pt x="81814" y="215836"/>
                  </a:lnTo>
                  <a:lnTo>
                    <a:pt x="88409" y="228557"/>
                  </a:lnTo>
                  <a:lnTo>
                    <a:pt x="94217" y="241271"/>
                  </a:lnTo>
                  <a:lnTo>
                    <a:pt x="99500" y="253981"/>
                  </a:lnTo>
                  <a:lnTo>
                    <a:pt x="104433" y="266687"/>
                  </a:lnTo>
                  <a:lnTo>
                    <a:pt x="109133" y="277980"/>
                  </a:lnTo>
                  <a:lnTo>
                    <a:pt x="113677" y="288331"/>
                  </a:lnTo>
                  <a:lnTo>
                    <a:pt x="118118" y="298054"/>
                  </a:lnTo>
                  <a:lnTo>
                    <a:pt x="121079" y="307358"/>
                  </a:lnTo>
                  <a:lnTo>
                    <a:pt x="123052" y="316383"/>
                  </a:lnTo>
                  <a:lnTo>
                    <a:pt x="124368" y="325222"/>
                  </a:lnTo>
                  <a:lnTo>
                    <a:pt x="126656" y="333936"/>
                  </a:lnTo>
                  <a:lnTo>
                    <a:pt x="129593" y="342569"/>
                  </a:lnTo>
                  <a:lnTo>
                    <a:pt x="132962" y="351146"/>
                  </a:lnTo>
                  <a:lnTo>
                    <a:pt x="136619" y="359686"/>
                  </a:lnTo>
                  <a:lnTo>
                    <a:pt x="144445" y="376701"/>
                  </a:lnTo>
                  <a:lnTo>
                    <a:pt x="148508" y="383778"/>
                  </a:lnTo>
                  <a:lnTo>
                    <a:pt x="152627" y="389907"/>
                  </a:lnTo>
                  <a:lnTo>
                    <a:pt x="165100" y="4064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3608565" y="5170950"/>
              <a:ext cx="286004" cy="264651"/>
            </a:xfrm>
            <a:custGeom>
              <a:avLst/>
              <a:gdLst/>
              <a:ahLst/>
              <a:cxnLst/>
              <a:rect l="0" t="0" r="0" b="0"/>
              <a:pathLst>
                <a:path w="286004" h="264651">
                  <a:moveTo>
                    <a:pt x="10935" y="239250"/>
                  </a:moveTo>
                  <a:lnTo>
                    <a:pt x="4193" y="212281"/>
                  </a:lnTo>
                  <a:lnTo>
                    <a:pt x="2206" y="195871"/>
                  </a:lnTo>
                  <a:lnTo>
                    <a:pt x="882" y="176464"/>
                  </a:lnTo>
                  <a:lnTo>
                    <a:pt x="0" y="155059"/>
                  </a:lnTo>
                  <a:lnTo>
                    <a:pt x="822" y="135145"/>
                  </a:lnTo>
                  <a:lnTo>
                    <a:pt x="2782" y="116224"/>
                  </a:lnTo>
                  <a:lnTo>
                    <a:pt x="5500" y="97966"/>
                  </a:lnTo>
                  <a:lnTo>
                    <a:pt x="10133" y="84383"/>
                  </a:lnTo>
                  <a:lnTo>
                    <a:pt x="16045" y="73916"/>
                  </a:lnTo>
                  <a:lnTo>
                    <a:pt x="22808" y="65527"/>
                  </a:lnTo>
                  <a:lnTo>
                    <a:pt x="28728" y="57113"/>
                  </a:lnTo>
                  <a:lnTo>
                    <a:pt x="34086" y="48681"/>
                  </a:lnTo>
                  <a:lnTo>
                    <a:pt x="39069" y="40237"/>
                  </a:lnTo>
                  <a:lnTo>
                    <a:pt x="45213" y="33197"/>
                  </a:lnTo>
                  <a:lnTo>
                    <a:pt x="52131" y="27092"/>
                  </a:lnTo>
                  <a:lnTo>
                    <a:pt x="59566" y="21611"/>
                  </a:lnTo>
                  <a:lnTo>
                    <a:pt x="67344" y="17957"/>
                  </a:lnTo>
                  <a:lnTo>
                    <a:pt x="75352" y="15521"/>
                  </a:lnTo>
                  <a:lnTo>
                    <a:pt x="83513" y="13897"/>
                  </a:lnTo>
                  <a:lnTo>
                    <a:pt x="93187" y="11404"/>
                  </a:lnTo>
                  <a:lnTo>
                    <a:pt x="103870" y="8330"/>
                  </a:lnTo>
                  <a:lnTo>
                    <a:pt x="115225" y="4870"/>
                  </a:lnTo>
                  <a:lnTo>
                    <a:pt x="128439" y="2563"/>
                  </a:lnTo>
                  <a:lnTo>
                    <a:pt x="142893" y="1025"/>
                  </a:lnTo>
                  <a:lnTo>
                    <a:pt x="158174" y="0"/>
                  </a:lnTo>
                  <a:lnTo>
                    <a:pt x="169772" y="728"/>
                  </a:lnTo>
                  <a:lnTo>
                    <a:pt x="178915" y="2624"/>
                  </a:lnTo>
                  <a:lnTo>
                    <a:pt x="206051" y="12035"/>
                  </a:lnTo>
                  <a:lnTo>
                    <a:pt x="217212" y="15806"/>
                  </a:lnTo>
                  <a:lnTo>
                    <a:pt x="226064" y="19732"/>
                  </a:lnTo>
                  <a:lnTo>
                    <a:pt x="233376" y="23760"/>
                  </a:lnTo>
                  <a:lnTo>
                    <a:pt x="239662" y="27857"/>
                  </a:lnTo>
                  <a:lnTo>
                    <a:pt x="245264" y="33410"/>
                  </a:lnTo>
                  <a:lnTo>
                    <a:pt x="250410" y="39934"/>
                  </a:lnTo>
                  <a:lnTo>
                    <a:pt x="255251" y="47106"/>
                  </a:lnTo>
                  <a:lnTo>
                    <a:pt x="261301" y="54709"/>
                  </a:lnTo>
                  <a:lnTo>
                    <a:pt x="268157" y="62601"/>
                  </a:lnTo>
                  <a:lnTo>
                    <a:pt x="275550" y="70683"/>
                  </a:lnTo>
                  <a:lnTo>
                    <a:pt x="280478" y="81716"/>
                  </a:lnTo>
                  <a:lnTo>
                    <a:pt x="283764" y="94716"/>
                  </a:lnTo>
                  <a:lnTo>
                    <a:pt x="285954" y="109028"/>
                  </a:lnTo>
                  <a:lnTo>
                    <a:pt x="286003" y="124213"/>
                  </a:lnTo>
                  <a:lnTo>
                    <a:pt x="284625" y="139980"/>
                  </a:lnTo>
                  <a:lnTo>
                    <a:pt x="282295" y="156137"/>
                  </a:lnTo>
                  <a:lnTo>
                    <a:pt x="279330" y="169730"/>
                  </a:lnTo>
                  <a:lnTo>
                    <a:pt x="275943" y="181614"/>
                  </a:lnTo>
                  <a:lnTo>
                    <a:pt x="272273" y="192359"/>
                  </a:lnTo>
                  <a:lnTo>
                    <a:pt x="268416" y="200934"/>
                  </a:lnTo>
                  <a:lnTo>
                    <a:pt x="264433" y="208061"/>
                  </a:lnTo>
                  <a:lnTo>
                    <a:pt x="260367" y="214224"/>
                  </a:lnTo>
                  <a:lnTo>
                    <a:pt x="254834" y="219744"/>
                  </a:lnTo>
                  <a:lnTo>
                    <a:pt x="248323" y="224834"/>
                  </a:lnTo>
                  <a:lnTo>
                    <a:pt x="241160" y="229640"/>
                  </a:lnTo>
                  <a:lnTo>
                    <a:pt x="233563" y="235665"/>
                  </a:lnTo>
                  <a:lnTo>
                    <a:pt x="225676" y="242504"/>
                  </a:lnTo>
                  <a:lnTo>
                    <a:pt x="217595" y="249886"/>
                  </a:lnTo>
                  <a:lnTo>
                    <a:pt x="206564" y="254807"/>
                  </a:lnTo>
                  <a:lnTo>
                    <a:pt x="193565" y="258088"/>
                  </a:lnTo>
                  <a:lnTo>
                    <a:pt x="137935" y="26465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3962400" y="5220507"/>
              <a:ext cx="253202" cy="197535"/>
            </a:xfrm>
            <a:custGeom>
              <a:avLst/>
              <a:gdLst/>
              <a:ahLst/>
              <a:cxnLst/>
              <a:rect l="0" t="0" r="0" b="0"/>
              <a:pathLst>
                <a:path w="253202" h="197535">
                  <a:moveTo>
                    <a:pt x="25400" y="11893"/>
                  </a:moveTo>
                  <a:lnTo>
                    <a:pt x="18658" y="38861"/>
                  </a:lnTo>
                  <a:lnTo>
                    <a:pt x="11584" y="70915"/>
                  </a:lnTo>
                  <a:lnTo>
                    <a:pt x="7723" y="89341"/>
                  </a:lnTo>
                  <a:lnTo>
                    <a:pt x="5148" y="104447"/>
                  </a:lnTo>
                  <a:lnTo>
                    <a:pt x="3432" y="117340"/>
                  </a:lnTo>
                  <a:lnTo>
                    <a:pt x="2288" y="128757"/>
                  </a:lnTo>
                  <a:lnTo>
                    <a:pt x="4347" y="139191"/>
                  </a:lnTo>
                  <a:lnTo>
                    <a:pt x="8542" y="148970"/>
                  </a:lnTo>
                  <a:lnTo>
                    <a:pt x="14162" y="158310"/>
                  </a:lnTo>
                  <a:lnTo>
                    <a:pt x="20730" y="167360"/>
                  </a:lnTo>
                  <a:lnTo>
                    <a:pt x="27931" y="176215"/>
                  </a:lnTo>
                  <a:lnTo>
                    <a:pt x="35554" y="184941"/>
                  </a:lnTo>
                  <a:lnTo>
                    <a:pt x="44869" y="190758"/>
                  </a:lnTo>
                  <a:lnTo>
                    <a:pt x="55312" y="194636"/>
                  </a:lnTo>
                  <a:lnTo>
                    <a:pt x="66508" y="197221"/>
                  </a:lnTo>
                  <a:lnTo>
                    <a:pt x="79616" y="197534"/>
                  </a:lnTo>
                  <a:lnTo>
                    <a:pt x="94000" y="196332"/>
                  </a:lnTo>
                  <a:lnTo>
                    <a:pt x="109233" y="194119"/>
                  </a:lnTo>
                  <a:lnTo>
                    <a:pt x="120799" y="191232"/>
                  </a:lnTo>
                  <a:lnTo>
                    <a:pt x="129922" y="187897"/>
                  </a:lnTo>
                  <a:lnTo>
                    <a:pt x="137414" y="184262"/>
                  </a:lnTo>
                  <a:lnTo>
                    <a:pt x="146643" y="180428"/>
                  </a:lnTo>
                  <a:lnTo>
                    <a:pt x="157028" y="176460"/>
                  </a:lnTo>
                  <a:lnTo>
                    <a:pt x="168185" y="172404"/>
                  </a:lnTo>
                  <a:lnTo>
                    <a:pt x="177034" y="168290"/>
                  </a:lnTo>
                  <a:lnTo>
                    <a:pt x="184345" y="164135"/>
                  </a:lnTo>
                  <a:lnTo>
                    <a:pt x="190630" y="159954"/>
                  </a:lnTo>
                  <a:lnTo>
                    <a:pt x="197642" y="155756"/>
                  </a:lnTo>
                  <a:lnTo>
                    <a:pt x="205139" y="151546"/>
                  </a:lnTo>
                  <a:lnTo>
                    <a:pt x="212959" y="147328"/>
                  </a:lnTo>
                  <a:lnTo>
                    <a:pt x="219584" y="141694"/>
                  </a:lnTo>
                  <a:lnTo>
                    <a:pt x="225411" y="135116"/>
                  </a:lnTo>
                  <a:lnTo>
                    <a:pt x="230708" y="127908"/>
                  </a:lnTo>
                  <a:lnTo>
                    <a:pt x="235649" y="121692"/>
                  </a:lnTo>
                  <a:lnTo>
                    <a:pt x="240355" y="116137"/>
                  </a:lnTo>
                  <a:lnTo>
                    <a:pt x="244903" y="111022"/>
                  </a:lnTo>
                  <a:lnTo>
                    <a:pt x="247935" y="104790"/>
                  </a:lnTo>
                  <a:lnTo>
                    <a:pt x="249957" y="97813"/>
                  </a:lnTo>
                  <a:lnTo>
                    <a:pt x="251304" y="90339"/>
                  </a:lnTo>
                  <a:lnTo>
                    <a:pt x="252203" y="82535"/>
                  </a:lnTo>
                  <a:lnTo>
                    <a:pt x="252802" y="74510"/>
                  </a:lnTo>
                  <a:lnTo>
                    <a:pt x="253201" y="66337"/>
                  </a:lnTo>
                  <a:lnTo>
                    <a:pt x="252056" y="58067"/>
                  </a:lnTo>
                  <a:lnTo>
                    <a:pt x="249882" y="49731"/>
                  </a:lnTo>
                  <a:lnTo>
                    <a:pt x="247021" y="41352"/>
                  </a:lnTo>
                  <a:lnTo>
                    <a:pt x="240881" y="34354"/>
                  </a:lnTo>
                  <a:lnTo>
                    <a:pt x="232554" y="28278"/>
                  </a:lnTo>
                  <a:lnTo>
                    <a:pt x="213424" y="17764"/>
                  </a:lnTo>
                  <a:lnTo>
                    <a:pt x="195514" y="8387"/>
                  </a:lnTo>
                  <a:lnTo>
                    <a:pt x="182553" y="5322"/>
                  </a:lnTo>
                  <a:lnTo>
                    <a:pt x="166858" y="3279"/>
                  </a:lnTo>
                  <a:lnTo>
                    <a:pt x="149338" y="1917"/>
                  </a:lnTo>
                  <a:lnTo>
                    <a:pt x="122346" y="403"/>
                  </a:lnTo>
                  <a:lnTo>
                    <a:pt x="111198" y="0"/>
                  </a:lnTo>
                  <a:lnTo>
                    <a:pt x="99531" y="1142"/>
                  </a:lnTo>
                  <a:lnTo>
                    <a:pt x="87521" y="3314"/>
                  </a:lnTo>
                  <a:lnTo>
                    <a:pt x="75281" y="6174"/>
                  </a:lnTo>
                  <a:lnTo>
                    <a:pt x="64298" y="8080"/>
                  </a:lnTo>
                  <a:lnTo>
                    <a:pt x="54154" y="9351"/>
                  </a:lnTo>
                  <a:lnTo>
                    <a:pt x="44569" y="10198"/>
                  </a:lnTo>
                  <a:lnTo>
                    <a:pt x="35357" y="10763"/>
                  </a:lnTo>
                  <a:lnTo>
                    <a:pt x="0" y="11893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4178300" y="5003800"/>
              <a:ext cx="190501" cy="393701"/>
            </a:xfrm>
            <a:custGeom>
              <a:avLst/>
              <a:gdLst/>
              <a:ahLst/>
              <a:cxnLst/>
              <a:rect l="0" t="0" r="0" b="0"/>
              <a:pathLst>
                <a:path w="190501" h="393701">
                  <a:moveTo>
                    <a:pt x="0" y="0"/>
                  </a:moveTo>
                  <a:lnTo>
                    <a:pt x="0" y="13484"/>
                  </a:lnTo>
                  <a:lnTo>
                    <a:pt x="4233" y="28744"/>
                  </a:lnTo>
                  <a:lnTo>
                    <a:pt x="11288" y="50207"/>
                  </a:lnTo>
                  <a:lnTo>
                    <a:pt x="20225" y="75805"/>
                  </a:lnTo>
                  <a:lnTo>
                    <a:pt x="27595" y="95692"/>
                  </a:lnTo>
                  <a:lnTo>
                    <a:pt x="33918" y="111772"/>
                  </a:lnTo>
                  <a:lnTo>
                    <a:pt x="39546" y="125315"/>
                  </a:lnTo>
                  <a:lnTo>
                    <a:pt x="46119" y="137165"/>
                  </a:lnTo>
                  <a:lnTo>
                    <a:pt x="53324" y="147888"/>
                  </a:lnTo>
                  <a:lnTo>
                    <a:pt x="60949" y="157858"/>
                  </a:lnTo>
                  <a:lnTo>
                    <a:pt x="67443" y="168739"/>
                  </a:lnTo>
                  <a:lnTo>
                    <a:pt x="73185" y="180226"/>
                  </a:lnTo>
                  <a:lnTo>
                    <a:pt x="83326" y="202867"/>
                  </a:lnTo>
                  <a:lnTo>
                    <a:pt x="92537" y="222337"/>
                  </a:lnTo>
                  <a:lnTo>
                    <a:pt x="98380" y="232891"/>
                  </a:lnTo>
                  <a:lnTo>
                    <a:pt x="105098" y="244161"/>
                  </a:lnTo>
                  <a:lnTo>
                    <a:pt x="112398" y="255907"/>
                  </a:lnTo>
                  <a:lnTo>
                    <a:pt x="118676" y="266560"/>
                  </a:lnTo>
                  <a:lnTo>
                    <a:pt x="124273" y="276484"/>
                  </a:lnTo>
                  <a:lnTo>
                    <a:pt x="134254" y="295037"/>
                  </a:lnTo>
                  <a:lnTo>
                    <a:pt x="143394" y="312690"/>
                  </a:lnTo>
                  <a:lnTo>
                    <a:pt x="147807" y="319938"/>
                  </a:lnTo>
                  <a:lnTo>
                    <a:pt x="152160" y="326181"/>
                  </a:lnTo>
                  <a:lnTo>
                    <a:pt x="156473" y="331754"/>
                  </a:lnTo>
                  <a:lnTo>
                    <a:pt x="160760" y="338291"/>
                  </a:lnTo>
                  <a:lnTo>
                    <a:pt x="165029" y="345472"/>
                  </a:lnTo>
                  <a:lnTo>
                    <a:pt x="169286" y="353081"/>
                  </a:lnTo>
                  <a:lnTo>
                    <a:pt x="173535" y="359565"/>
                  </a:lnTo>
                  <a:lnTo>
                    <a:pt x="177779" y="365299"/>
                  </a:lnTo>
                  <a:lnTo>
                    <a:pt x="190500" y="3937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4102100" y="5232400"/>
              <a:ext cx="304801" cy="63501"/>
            </a:xfrm>
            <a:custGeom>
              <a:avLst/>
              <a:gdLst/>
              <a:ahLst/>
              <a:cxnLst/>
              <a:rect l="0" t="0" r="0" b="0"/>
              <a:pathLst>
                <a:path w="304801" h="63501">
                  <a:moveTo>
                    <a:pt x="304800" y="0"/>
                  </a:moveTo>
                  <a:lnTo>
                    <a:pt x="284574" y="0"/>
                  </a:lnTo>
                  <a:lnTo>
                    <a:pt x="267327" y="1411"/>
                  </a:lnTo>
                  <a:lnTo>
                    <a:pt x="218060" y="6742"/>
                  </a:lnTo>
                  <a:lnTo>
                    <a:pt x="196173" y="10139"/>
                  </a:lnTo>
                  <a:lnTo>
                    <a:pt x="177349" y="13815"/>
                  </a:lnTo>
                  <a:lnTo>
                    <a:pt x="160566" y="17676"/>
                  </a:lnTo>
                  <a:lnTo>
                    <a:pt x="145144" y="21662"/>
                  </a:lnTo>
                  <a:lnTo>
                    <a:pt x="130629" y="25730"/>
                  </a:lnTo>
                  <a:lnTo>
                    <a:pt x="103213" y="34013"/>
                  </a:lnTo>
                  <a:lnTo>
                    <a:pt x="76917" y="42398"/>
                  </a:lnTo>
                  <a:lnTo>
                    <a:pt x="63977" y="45199"/>
                  </a:lnTo>
                  <a:lnTo>
                    <a:pt x="51118" y="47066"/>
                  </a:lnTo>
                  <a:lnTo>
                    <a:pt x="38312" y="48311"/>
                  </a:lnTo>
                  <a:lnTo>
                    <a:pt x="28363" y="50551"/>
                  </a:lnTo>
                  <a:lnTo>
                    <a:pt x="20320" y="53456"/>
                  </a:lnTo>
                  <a:lnTo>
                    <a:pt x="0" y="635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4406900" y="4965700"/>
              <a:ext cx="114301" cy="469901"/>
            </a:xfrm>
            <a:custGeom>
              <a:avLst/>
              <a:gdLst/>
              <a:ahLst/>
              <a:cxnLst/>
              <a:rect l="0" t="0" r="0" b="0"/>
              <a:pathLst>
                <a:path w="114301" h="469901">
                  <a:moveTo>
                    <a:pt x="0" y="0"/>
                  </a:moveTo>
                  <a:lnTo>
                    <a:pt x="6742" y="6742"/>
                  </a:lnTo>
                  <a:lnTo>
                    <a:pt x="10139" y="20016"/>
                  </a:lnTo>
                  <a:lnTo>
                    <a:pt x="13815" y="40155"/>
                  </a:lnTo>
                  <a:lnTo>
                    <a:pt x="17676" y="64870"/>
                  </a:lnTo>
                  <a:lnTo>
                    <a:pt x="21662" y="85580"/>
                  </a:lnTo>
                  <a:lnTo>
                    <a:pt x="25730" y="103620"/>
                  </a:lnTo>
                  <a:lnTo>
                    <a:pt x="29853" y="119880"/>
                  </a:lnTo>
                  <a:lnTo>
                    <a:pt x="35424" y="134953"/>
                  </a:lnTo>
                  <a:lnTo>
                    <a:pt x="41961" y="149235"/>
                  </a:lnTo>
                  <a:lnTo>
                    <a:pt x="49140" y="162990"/>
                  </a:lnTo>
                  <a:lnTo>
                    <a:pt x="53926" y="174982"/>
                  </a:lnTo>
                  <a:lnTo>
                    <a:pt x="57118" y="185799"/>
                  </a:lnTo>
                  <a:lnTo>
                    <a:pt x="59245" y="195833"/>
                  </a:lnTo>
                  <a:lnTo>
                    <a:pt x="60663" y="208166"/>
                  </a:lnTo>
                  <a:lnTo>
                    <a:pt x="61609" y="222033"/>
                  </a:lnTo>
                  <a:lnTo>
                    <a:pt x="62239" y="236922"/>
                  </a:lnTo>
                  <a:lnTo>
                    <a:pt x="64070" y="249670"/>
                  </a:lnTo>
                  <a:lnTo>
                    <a:pt x="66702" y="260991"/>
                  </a:lnTo>
                  <a:lnTo>
                    <a:pt x="69868" y="271360"/>
                  </a:lnTo>
                  <a:lnTo>
                    <a:pt x="73390" y="281096"/>
                  </a:lnTo>
                  <a:lnTo>
                    <a:pt x="77149" y="290408"/>
                  </a:lnTo>
                  <a:lnTo>
                    <a:pt x="81065" y="299439"/>
                  </a:lnTo>
                  <a:lnTo>
                    <a:pt x="85088" y="309692"/>
                  </a:lnTo>
                  <a:lnTo>
                    <a:pt x="93320" y="332374"/>
                  </a:lnTo>
                  <a:lnTo>
                    <a:pt x="97491" y="342938"/>
                  </a:lnTo>
                  <a:lnTo>
                    <a:pt x="101683" y="352803"/>
                  </a:lnTo>
                  <a:lnTo>
                    <a:pt x="105888" y="362202"/>
                  </a:lnTo>
                  <a:lnTo>
                    <a:pt x="108692" y="372701"/>
                  </a:lnTo>
                  <a:lnTo>
                    <a:pt x="110561" y="383934"/>
                  </a:lnTo>
                  <a:lnTo>
                    <a:pt x="111807" y="395656"/>
                  </a:lnTo>
                  <a:lnTo>
                    <a:pt x="112638" y="404881"/>
                  </a:lnTo>
                  <a:lnTo>
                    <a:pt x="113561" y="418895"/>
                  </a:lnTo>
                  <a:lnTo>
                    <a:pt x="113971" y="437353"/>
                  </a:lnTo>
                  <a:lnTo>
                    <a:pt x="114300" y="4699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4635500" y="5321300"/>
              <a:ext cx="38101" cy="114301"/>
            </a:xfrm>
            <a:custGeom>
              <a:avLst/>
              <a:gdLst/>
              <a:ahLst/>
              <a:cxnLst/>
              <a:rect l="0" t="0" r="0" b="0"/>
              <a:pathLst>
                <a:path w="38101" h="114301">
                  <a:moveTo>
                    <a:pt x="0" y="0"/>
                  </a:moveTo>
                  <a:lnTo>
                    <a:pt x="13484" y="26968"/>
                  </a:lnTo>
                  <a:lnTo>
                    <a:pt x="18867" y="40556"/>
                  </a:lnTo>
                  <a:lnTo>
                    <a:pt x="23867" y="55259"/>
                  </a:lnTo>
                  <a:lnTo>
                    <a:pt x="38100" y="1143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4572000" y="5130800"/>
              <a:ext cx="12701" cy="12701"/>
            </a:xfrm>
            <a:custGeom>
              <a:avLst/>
              <a:gdLst/>
              <a:ahLst/>
              <a:cxnLst/>
              <a:rect l="0" t="0" r="0" b="0"/>
              <a:pathLst>
                <a:path w="12701" h="12701">
                  <a:moveTo>
                    <a:pt x="0" y="0"/>
                  </a:moveTo>
                  <a:lnTo>
                    <a:pt x="12700" y="127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4779820" y="5251660"/>
              <a:ext cx="160481" cy="103250"/>
            </a:xfrm>
            <a:custGeom>
              <a:avLst/>
              <a:gdLst/>
              <a:ahLst/>
              <a:cxnLst/>
              <a:rect l="0" t="0" r="0" b="0"/>
              <a:pathLst>
                <a:path w="160481" h="103250">
                  <a:moveTo>
                    <a:pt x="160480" y="18840"/>
                  </a:moveTo>
                  <a:lnTo>
                    <a:pt x="153738" y="12098"/>
                  </a:lnTo>
                  <a:lnTo>
                    <a:pt x="140463" y="8701"/>
                  </a:lnTo>
                  <a:lnTo>
                    <a:pt x="120324" y="5024"/>
                  </a:lnTo>
                  <a:lnTo>
                    <a:pt x="95609" y="1163"/>
                  </a:lnTo>
                  <a:lnTo>
                    <a:pt x="74899" y="0"/>
                  </a:lnTo>
                  <a:lnTo>
                    <a:pt x="56859" y="635"/>
                  </a:lnTo>
                  <a:lnTo>
                    <a:pt x="40599" y="2470"/>
                  </a:lnTo>
                  <a:lnTo>
                    <a:pt x="28348" y="6515"/>
                  </a:lnTo>
                  <a:lnTo>
                    <a:pt x="18770" y="12034"/>
                  </a:lnTo>
                  <a:lnTo>
                    <a:pt x="10973" y="18536"/>
                  </a:lnTo>
                  <a:lnTo>
                    <a:pt x="5775" y="27104"/>
                  </a:lnTo>
                  <a:lnTo>
                    <a:pt x="2310" y="37049"/>
                  </a:lnTo>
                  <a:lnTo>
                    <a:pt x="0" y="47913"/>
                  </a:lnTo>
                  <a:lnTo>
                    <a:pt x="1282" y="56566"/>
                  </a:lnTo>
                  <a:lnTo>
                    <a:pt x="4959" y="63746"/>
                  </a:lnTo>
                  <a:lnTo>
                    <a:pt x="10232" y="69944"/>
                  </a:lnTo>
                  <a:lnTo>
                    <a:pt x="16570" y="76898"/>
                  </a:lnTo>
                  <a:lnTo>
                    <a:pt x="31139" y="92151"/>
                  </a:lnTo>
                  <a:lnTo>
                    <a:pt x="40386" y="97347"/>
                  </a:lnTo>
                  <a:lnTo>
                    <a:pt x="50783" y="100811"/>
                  </a:lnTo>
                  <a:lnTo>
                    <a:pt x="61949" y="103120"/>
                  </a:lnTo>
                  <a:lnTo>
                    <a:pt x="70804" y="103249"/>
                  </a:lnTo>
                  <a:lnTo>
                    <a:pt x="78118" y="101924"/>
                  </a:lnTo>
                  <a:lnTo>
                    <a:pt x="96980" y="9504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4927600" y="5245100"/>
              <a:ext cx="88682" cy="469901"/>
            </a:xfrm>
            <a:custGeom>
              <a:avLst/>
              <a:gdLst/>
              <a:ahLst/>
              <a:cxnLst/>
              <a:rect l="0" t="0" r="0" b="0"/>
              <a:pathLst>
                <a:path w="88682" h="469901">
                  <a:moveTo>
                    <a:pt x="0" y="0"/>
                  </a:moveTo>
                  <a:lnTo>
                    <a:pt x="6742" y="13484"/>
                  </a:lnTo>
                  <a:lnTo>
                    <a:pt x="12961" y="28744"/>
                  </a:lnTo>
                  <a:lnTo>
                    <a:pt x="31160" y="75805"/>
                  </a:lnTo>
                  <a:lnTo>
                    <a:pt x="37707" y="95692"/>
                  </a:lnTo>
                  <a:lnTo>
                    <a:pt x="42071" y="111772"/>
                  </a:lnTo>
                  <a:lnTo>
                    <a:pt x="44980" y="125315"/>
                  </a:lnTo>
                  <a:lnTo>
                    <a:pt x="48331" y="138576"/>
                  </a:lnTo>
                  <a:lnTo>
                    <a:pt x="51976" y="151651"/>
                  </a:lnTo>
                  <a:lnTo>
                    <a:pt x="55817" y="164600"/>
                  </a:lnTo>
                  <a:lnTo>
                    <a:pt x="59789" y="176055"/>
                  </a:lnTo>
                  <a:lnTo>
                    <a:pt x="63848" y="186515"/>
                  </a:lnTo>
                  <a:lnTo>
                    <a:pt x="67965" y="196310"/>
                  </a:lnTo>
                  <a:lnTo>
                    <a:pt x="72121" y="205662"/>
                  </a:lnTo>
                  <a:lnTo>
                    <a:pt x="80502" y="223579"/>
                  </a:lnTo>
                  <a:lnTo>
                    <a:pt x="83301" y="233719"/>
                  </a:lnTo>
                  <a:lnTo>
                    <a:pt x="85167" y="244713"/>
                  </a:lnTo>
                  <a:lnTo>
                    <a:pt x="86411" y="256275"/>
                  </a:lnTo>
                  <a:lnTo>
                    <a:pt x="87241" y="266805"/>
                  </a:lnTo>
                  <a:lnTo>
                    <a:pt x="87794" y="276648"/>
                  </a:lnTo>
                  <a:lnTo>
                    <a:pt x="88162" y="286032"/>
                  </a:lnTo>
                  <a:lnTo>
                    <a:pt x="88681" y="319464"/>
                  </a:lnTo>
                  <a:lnTo>
                    <a:pt x="87343" y="332921"/>
                  </a:lnTo>
                  <a:lnTo>
                    <a:pt x="85040" y="347536"/>
                  </a:lnTo>
                  <a:lnTo>
                    <a:pt x="82093" y="362924"/>
                  </a:lnTo>
                  <a:lnTo>
                    <a:pt x="78717" y="374594"/>
                  </a:lnTo>
                  <a:lnTo>
                    <a:pt x="75056" y="383785"/>
                  </a:lnTo>
                  <a:lnTo>
                    <a:pt x="59040" y="415416"/>
                  </a:lnTo>
                  <a:lnTo>
                    <a:pt x="54882" y="422288"/>
                  </a:lnTo>
                  <a:lnTo>
                    <a:pt x="50699" y="428281"/>
                  </a:lnTo>
                  <a:lnTo>
                    <a:pt x="46499" y="433687"/>
                  </a:lnTo>
                  <a:lnTo>
                    <a:pt x="40877" y="440114"/>
                  </a:lnTo>
                  <a:lnTo>
                    <a:pt x="34307" y="447220"/>
                  </a:lnTo>
                  <a:lnTo>
                    <a:pt x="12700" y="4699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4914900" y="4965700"/>
              <a:ext cx="342901" cy="520701"/>
            </a:xfrm>
            <a:custGeom>
              <a:avLst/>
              <a:gdLst/>
              <a:ahLst/>
              <a:cxnLst/>
              <a:rect l="0" t="0" r="0" b="0"/>
              <a:pathLst>
                <a:path w="342901" h="520701">
                  <a:moveTo>
                    <a:pt x="0" y="0"/>
                  </a:moveTo>
                  <a:lnTo>
                    <a:pt x="6742" y="13484"/>
                  </a:lnTo>
                  <a:lnTo>
                    <a:pt x="10139" y="27333"/>
                  </a:lnTo>
                  <a:lnTo>
                    <a:pt x="13815" y="46444"/>
                  </a:lnTo>
                  <a:lnTo>
                    <a:pt x="17676" y="69063"/>
                  </a:lnTo>
                  <a:lnTo>
                    <a:pt x="21662" y="88375"/>
                  </a:lnTo>
                  <a:lnTo>
                    <a:pt x="25730" y="105483"/>
                  </a:lnTo>
                  <a:lnTo>
                    <a:pt x="29853" y="121122"/>
                  </a:lnTo>
                  <a:lnTo>
                    <a:pt x="32602" y="135781"/>
                  </a:lnTo>
                  <a:lnTo>
                    <a:pt x="34435" y="149787"/>
                  </a:lnTo>
                  <a:lnTo>
                    <a:pt x="35656" y="163358"/>
                  </a:lnTo>
                  <a:lnTo>
                    <a:pt x="37882" y="176639"/>
                  </a:lnTo>
                  <a:lnTo>
                    <a:pt x="40776" y="189726"/>
                  </a:lnTo>
                  <a:lnTo>
                    <a:pt x="44118" y="202684"/>
                  </a:lnTo>
                  <a:lnTo>
                    <a:pt x="47756" y="215556"/>
                  </a:lnTo>
                  <a:lnTo>
                    <a:pt x="55562" y="241147"/>
                  </a:lnTo>
                  <a:lnTo>
                    <a:pt x="80479" y="317486"/>
                  </a:lnTo>
                  <a:lnTo>
                    <a:pt x="86108" y="328779"/>
                  </a:lnTo>
                  <a:lnTo>
                    <a:pt x="92683" y="339131"/>
                  </a:lnTo>
                  <a:lnTo>
                    <a:pt x="99889" y="348853"/>
                  </a:lnTo>
                  <a:lnTo>
                    <a:pt x="104692" y="359569"/>
                  </a:lnTo>
                  <a:lnTo>
                    <a:pt x="107895" y="370946"/>
                  </a:lnTo>
                  <a:lnTo>
                    <a:pt x="110030" y="382764"/>
                  </a:lnTo>
                  <a:lnTo>
                    <a:pt x="112864" y="392053"/>
                  </a:lnTo>
                  <a:lnTo>
                    <a:pt x="123595" y="414692"/>
                  </a:lnTo>
                  <a:lnTo>
                    <a:pt x="127552" y="424628"/>
                  </a:lnTo>
                  <a:lnTo>
                    <a:pt x="131601" y="435485"/>
                  </a:lnTo>
                  <a:lnTo>
                    <a:pt x="135712" y="439901"/>
                  </a:lnTo>
                  <a:lnTo>
                    <a:pt x="139863" y="440023"/>
                  </a:lnTo>
                  <a:lnTo>
                    <a:pt x="144042" y="437282"/>
                  </a:lnTo>
                  <a:lnTo>
                    <a:pt x="146828" y="431221"/>
                  </a:lnTo>
                  <a:lnTo>
                    <a:pt x="148685" y="422947"/>
                  </a:lnTo>
                  <a:lnTo>
                    <a:pt x="149923" y="413198"/>
                  </a:lnTo>
                  <a:lnTo>
                    <a:pt x="152160" y="403876"/>
                  </a:lnTo>
                  <a:lnTo>
                    <a:pt x="155062" y="394840"/>
                  </a:lnTo>
                  <a:lnTo>
                    <a:pt x="158408" y="385993"/>
                  </a:lnTo>
                  <a:lnTo>
                    <a:pt x="160639" y="375862"/>
                  </a:lnTo>
                  <a:lnTo>
                    <a:pt x="162126" y="364875"/>
                  </a:lnTo>
                  <a:lnTo>
                    <a:pt x="163117" y="353316"/>
                  </a:lnTo>
                  <a:lnTo>
                    <a:pt x="166600" y="344199"/>
                  </a:lnTo>
                  <a:lnTo>
                    <a:pt x="171744" y="336711"/>
                  </a:lnTo>
                  <a:lnTo>
                    <a:pt x="177996" y="330307"/>
                  </a:lnTo>
                  <a:lnTo>
                    <a:pt x="184986" y="327449"/>
                  </a:lnTo>
                  <a:lnTo>
                    <a:pt x="192468" y="326955"/>
                  </a:lnTo>
                  <a:lnTo>
                    <a:pt x="200279" y="328036"/>
                  </a:lnTo>
                  <a:lnTo>
                    <a:pt x="208308" y="331580"/>
                  </a:lnTo>
                  <a:lnTo>
                    <a:pt x="216483" y="336764"/>
                  </a:lnTo>
                  <a:lnTo>
                    <a:pt x="224755" y="343043"/>
                  </a:lnTo>
                  <a:lnTo>
                    <a:pt x="233092" y="348639"/>
                  </a:lnTo>
                  <a:lnTo>
                    <a:pt x="241472" y="353782"/>
                  </a:lnTo>
                  <a:lnTo>
                    <a:pt x="249882" y="358621"/>
                  </a:lnTo>
                  <a:lnTo>
                    <a:pt x="255487" y="363258"/>
                  </a:lnTo>
                  <a:lnTo>
                    <a:pt x="259225" y="367761"/>
                  </a:lnTo>
                  <a:lnTo>
                    <a:pt x="266200" y="377938"/>
                  </a:lnTo>
                  <a:lnTo>
                    <a:pt x="272011" y="384603"/>
                  </a:lnTo>
                  <a:lnTo>
                    <a:pt x="284583" y="398123"/>
                  </a:lnTo>
                  <a:lnTo>
                    <a:pt x="294873" y="408836"/>
                  </a:lnTo>
                  <a:lnTo>
                    <a:pt x="304151" y="422064"/>
                  </a:lnTo>
                  <a:lnTo>
                    <a:pt x="312978" y="437350"/>
                  </a:lnTo>
                  <a:lnTo>
                    <a:pt x="321605" y="453552"/>
                  </a:lnTo>
                  <a:lnTo>
                    <a:pt x="330143" y="466397"/>
                  </a:lnTo>
                  <a:lnTo>
                    <a:pt x="334395" y="471798"/>
                  </a:lnTo>
                  <a:lnTo>
                    <a:pt x="337230" y="479632"/>
                  </a:lnTo>
                  <a:lnTo>
                    <a:pt x="339120" y="489088"/>
                  </a:lnTo>
                  <a:lnTo>
                    <a:pt x="342900" y="5207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5207000" y="4953000"/>
              <a:ext cx="165101" cy="508001"/>
            </a:xfrm>
            <a:custGeom>
              <a:avLst/>
              <a:gdLst/>
              <a:ahLst/>
              <a:cxnLst/>
              <a:rect l="0" t="0" r="0" b="0"/>
              <a:pathLst>
                <a:path w="165101" h="508001">
                  <a:moveTo>
                    <a:pt x="0" y="0"/>
                  </a:moveTo>
                  <a:lnTo>
                    <a:pt x="17676" y="88383"/>
                  </a:lnTo>
                  <a:lnTo>
                    <a:pt x="21662" y="105488"/>
                  </a:lnTo>
                  <a:lnTo>
                    <a:pt x="25730" y="121125"/>
                  </a:lnTo>
                  <a:lnTo>
                    <a:pt x="29853" y="135783"/>
                  </a:lnTo>
                  <a:lnTo>
                    <a:pt x="34013" y="148378"/>
                  </a:lnTo>
                  <a:lnTo>
                    <a:pt x="38198" y="159596"/>
                  </a:lnTo>
                  <a:lnTo>
                    <a:pt x="42398" y="169897"/>
                  </a:lnTo>
                  <a:lnTo>
                    <a:pt x="48021" y="180998"/>
                  </a:lnTo>
                  <a:lnTo>
                    <a:pt x="54592" y="192632"/>
                  </a:lnTo>
                  <a:lnTo>
                    <a:pt x="61794" y="204621"/>
                  </a:lnTo>
                  <a:lnTo>
                    <a:pt x="66596" y="216847"/>
                  </a:lnTo>
                  <a:lnTo>
                    <a:pt x="69797" y="229231"/>
                  </a:lnTo>
                  <a:lnTo>
                    <a:pt x="71931" y="241721"/>
                  </a:lnTo>
                  <a:lnTo>
                    <a:pt x="76176" y="254280"/>
                  </a:lnTo>
                  <a:lnTo>
                    <a:pt x="81829" y="266887"/>
                  </a:lnTo>
                  <a:lnTo>
                    <a:pt x="104436" y="310795"/>
                  </a:lnTo>
                  <a:lnTo>
                    <a:pt x="109135" y="322907"/>
                  </a:lnTo>
                  <a:lnTo>
                    <a:pt x="113679" y="336627"/>
                  </a:lnTo>
                  <a:lnTo>
                    <a:pt x="118119" y="351418"/>
                  </a:lnTo>
                  <a:lnTo>
                    <a:pt x="122490" y="364101"/>
                  </a:lnTo>
                  <a:lnTo>
                    <a:pt x="126816" y="375378"/>
                  </a:lnTo>
                  <a:lnTo>
                    <a:pt x="131110" y="385719"/>
                  </a:lnTo>
                  <a:lnTo>
                    <a:pt x="135384" y="396845"/>
                  </a:lnTo>
                  <a:lnTo>
                    <a:pt x="143897" y="420498"/>
                  </a:lnTo>
                  <a:lnTo>
                    <a:pt x="148142" y="431320"/>
                  </a:lnTo>
                  <a:lnTo>
                    <a:pt x="152384" y="441358"/>
                  </a:lnTo>
                  <a:lnTo>
                    <a:pt x="156622" y="450872"/>
                  </a:lnTo>
                  <a:lnTo>
                    <a:pt x="159448" y="460037"/>
                  </a:lnTo>
                  <a:lnTo>
                    <a:pt x="161332" y="468969"/>
                  </a:lnTo>
                  <a:lnTo>
                    <a:pt x="165100" y="5080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5194300" y="5143500"/>
              <a:ext cx="266701" cy="38101"/>
            </a:xfrm>
            <a:custGeom>
              <a:avLst/>
              <a:gdLst/>
              <a:ahLst/>
              <a:cxnLst/>
              <a:rect l="0" t="0" r="0" b="0"/>
              <a:pathLst>
                <a:path w="266701" h="38101">
                  <a:moveTo>
                    <a:pt x="266700" y="0"/>
                  </a:moveTo>
                  <a:lnTo>
                    <a:pt x="160640" y="0"/>
                  </a:lnTo>
                  <a:lnTo>
                    <a:pt x="139549" y="1411"/>
                  </a:lnTo>
                  <a:lnTo>
                    <a:pt x="119843" y="3762"/>
                  </a:lnTo>
                  <a:lnTo>
                    <a:pt x="101062" y="6742"/>
                  </a:lnTo>
                  <a:lnTo>
                    <a:pt x="85719" y="10139"/>
                  </a:lnTo>
                  <a:lnTo>
                    <a:pt x="72668" y="13815"/>
                  </a:lnTo>
                  <a:lnTo>
                    <a:pt x="0" y="381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334000" y="1854951"/>
            <a:ext cx="4394201" cy="861513"/>
            <a:chOff x="5334000" y="1854951"/>
            <a:chExt cx="4394201" cy="861513"/>
          </a:xfrm>
        </p:grpSpPr>
        <p:sp>
          <p:nvSpPr>
            <p:cNvPr id="42" name="Freeform 41"/>
            <p:cNvSpPr/>
            <p:nvPr/>
          </p:nvSpPr>
          <p:spPr>
            <a:xfrm>
              <a:off x="5334000" y="2036820"/>
              <a:ext cx="228601" cy="332410"/>
            </a:xfrm>
            <a:custGeom>
              <a:avLst/>
              <a:gdLst/>
              <a:ahLst/>
              <a:cxnLst/>
              <a:rect l="0" t="0" r="0" b="0"/>
              <a:pathLst>
                <a:path w="228601" h="332410">
                  <a:moveTo>
                    <a:pt x="0" y="96780"/>
                  </a:moveTo>
                  <a:lnTo>
                    <a:pt x="0" y="110264"/>
                  </a:lnTo>
                  <a:lnTo>
                    <a:pt x="1411" y="118469"/>
                  </a:lnTo>
                  <a:lnTo>
                    <a:pt x="3762" y="128172"/>
                  </a:lnTo>
                  <a:lnTo>
                    <a:pt x="6742" y="138875"/>
                  </a:lnTo>
                  <a:lnTo>
                    <a:pt x="10139" y="148832"/>
                  </a:lnTo>
                  <a:lnTo>
                    <a:pt x="13815" y="158292"/>
                  </a:lnTo>
                  <a:lnTo>
                    <a:pt x="17676" y="167421"/>
                  </a:lnTo>
                  <a:lnTo>
                    <a:pt x="21662" y="174919"/>
                  </a:lnTo>
                  <a:lnTo>
                    <a:pt x="25730" y="181328"/>
                  </a:lnTo>
                  <a:lnTo>
                    <a:pt x="29853" y="187012"/>
                  </a:lnTo>
                  <a:lnTo>
                    <a:pt x="34013" y="196445"/>
                  </a:lnTo>
                  <a:lnTo>
                    <a:pt x="38198" y="208379"/>
                  </a:lnTo>
                  <a:lnTo>
                    <a:pt x="42398" y="221979"/>
                  </a:lnTo>
                  <a:lnTo>
                    <a:pt x="45199" y="233868"/>
                  </a:lnTo>
                  <a:lnTo>
                    <a:pt x="47066" y="244616"/>
                  </a:lnTo>
                  <a:lnTo>
                    <a:pt x="48311" y="254604"/>
                  </a:lnTo>
                  <a:lnTo>
                    <a:pt x="50551" y="264085"/>
                  </a:lnTo>
                  <a:lnTo>
                    <a:pt x="53456" y="273227"/>
                  </a:lnTo>
                  <a:lnTo>
                    <a:pt x="56804" y="282145"/>
                  </a:lnTo>
                  <a:lnTo>
                    <a:pt x="60447" y="289501"/>
                  </a:lnTo>
                  <a:lnTo>
                    <a:pt x="64287" y="295816"/>
                  </a:lnTo>
                  <a:lnTo>
                    <a:pt x="68258" y="301437"/>
                  </a:lnTo>
                  <a:lnTo>
                    <a:pt x="70905" y="309418"/>
                  </a:lnTo>
                  <a:lnTo>
                    <a:pt x="72670" y="318972"/>
                  </a:lnTo>
                  <a:lnTo>
                    <a:pt x="73846" y="329574"/>
                  </a:lnTo>
                  <a:lnTo>
                    <a:pt x="73219" y="332409"/>
                  </a:lnTo>
                  <a:lnTo>
                    <a:pt x="71391" y="330066"/>
                  </a:lnTo>
                  <a:lnTo>
                    <a:pt x="68760" y="324271"/>
                  </a:lnTo>
                  <a:lnTo>
                    <a:pt x="62075" y="314068"/>
                  </a:lnTo>
                  <a:lnTo>
                    <a:pt x="58316" y="309372"/>
                  </a:lnTo>
                  <a:lnTo>
                    <a:pt x="55811" y="302008"/>
                  </a:lnTo>
                  <a:lnTo>
                    <a:pt x="54140" y="292865"/>
                  </a:lnTo>
                  <a:lnTo>
                    <a:pt x="53026" y="282537"/>
                  </a:lnTo>
                  <a:lnTo>
                    <a:pt x="52284" y="274240"/>
                  </a:lnTo>
                  <a:lnTo>
                    <a:pt x="51789" y="267297"/>
                  </a:lnTo>
                  <a:lnTo>
                    <a:pt x="51460" y="261258"/>
                  </a:lnTo>
                  <a:lnTo>
                    <a:pt x="49828" y="252999"/>
                  </a:lnTo>
                  <a:lnTo>
                    <a:pt x="47330" y="243259"/>
                  </a:lnTo>
                  <a:lnTo>
                    <a:pt x="44253" y="232532"/>
                  </a:lnTo>
                  <a:lnTo>
                    <a:pt x="42202" y="222559"/>
                  </a:lnTo>
                  <a:lnTo>
                    <a:pt x="40835" y="213088"/>
                  </a:lnTo>
                  <a:lnTo>
                    <a:pt x="39923" y="203952"/>
                  </a:lnTo>
                  <a:lnTo>
                    <a:pt x="39315" y="193628"/>
                  </a:lnTo>
                  <a:lnTo>
                    <a:pt x="38640" y="170868"/>
                  </a:lnTo>
                  <a:lnTo>
                    <a:pt x="37048" y="160283"/>
                  </a:lnTo>
                  <a:lnTo>
                    <a:pt x="34577" y="150404"/>
                  </a:lnTo>
                  <a:lnTo>
                    <a:pt x="31518" y="140996"/>
                  </a:lnTo>
                  <a:lnTo>
                    <a:pt x="29478" y="129079"/>
                  </a:lnTo>
                  <a:lnTo>
                    <a:pt x="28119" y="115491"/>
                  </a:lnTo>
                  <a:lnTo>
                    <a:pt x="27212" y="100787"/>
                  </a:lnTo>
                  <a:lnTo>
                    <a:pt x="28019" y="88162"/>
                  </a:lnTo>
                  <a:lnTo>
                    <a:pt x="29968" y="76924"/>
                  </a:lnTo>
                  <a:lnTo>
                    <a:pt x="32679" y="66609"/>
                  </a:lnTo>
                  <a:lnTo>
                    <a:pt x="35897" y="56910"/>
                  </a:lnTo>
                  <a:lnTo>
                    <a:pt x="39453" y="47622"/>
                  </a:lnTo>
                  <a:lnTo>
                    <a:pt x="43235" y="38608"/>
                  </a:lnTo>
                  <a:lnTo>
                    <a:pt x="47168" y="29776"/>
                  </a:lnTo>
                  <a:lnTo>
                    <a:pt x="55300" y="12437"/>
                  </a:lnTo>
                  <a:lnTo>
                    <a:pt x="62267" y="6685"/>
                  </a:lnTo>
                  <a:lnTo>
                    <a:pt x="71144" y="2850"/>
                  </a:lnTo>
                  <a:lnTo>
                    <a:pt x="81296" y="293"/>
                  </a:lnTo>
                  <a:lnTo>
                    <a:pt x="93708" y="0"/>
                  </a:lnTo>
                  <a:lnTo>
                    <a:pt x="107628" y="1215"/>
                  </a:lnTo>
                  <a:lnTo>
                    <a:pt x="122552" y="3437"/>
                  </a:lnTo>
                  <a:lnTo>
                    <a:pt x="135323" y="6329"/>
                  </a:lnTo>
                  <a:lnTo>
                    <a:pt x="146660" y="9668"/>
                  </a:lnTo>
                  <a:lnTo>
                    <a:pt x="157040" y="13305"/>
                  </a:lnTo>
                  <a:lnTo>
                    <a:pt x="166782" y="17141"/>
                  </a:lnTo>
                  <a:lnTo>
                    <a:pt x="176099" y="21110"/>
                  </a:lnTo>
                  <a:lnTo>
                    <a:pt x="185132" y="25166"/>
                  </a:lnTo>
                  <a:lnTo>
                    <a:pt x="192566" y="29282"/>
                  </a:lnTo>
                  <a:lnTo>
                    <a:pt x="198933" y="33436"/>
                  </a:lnTo>
                  <a:lnTo>
                    <a:pt x="228600" y="459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5549900" y="2108450"/>
              <a:ext cx="241301" cy="279151"/>
            </a:xfrm>
            <a:custGeom>
              <a:avLst/>
              <a:gdLst/>
              <a:ahLst/>
              <a:cxnLst/>
              <a:rect l="0" t="0" r="0" b="0"/>
              <a:pathLst>
                <a:path w="241301" h="279151">
                  <a:moveTo>
                    <a:pt x="0" y="50550"/>
                  </a:moveTo>
                  <a:lnTo>
                    <a:pt x="172518" y="50550"/>
                  </a:lnTo>
                  <a:lnTo>
                    <a:pt x="181334" y="49138"/>
                  </a:lnTo>
                  <a:lnTo>
                    <a:pt x="190034" y="46787"/>
                  </a:lnTo>
                  <a:lnTo>
                    <a:pt x="198656" y="43808"/>
                  </a:lnTo>
                  <a:lnTo>
                    <a:pt x="208637" y="41822"/>
                  </a:lnTo>
                  <a:lnTo>
                    <a:pt x="219524" y="40498"/>
                  </a:lnTo>
                  <a:lnTo>
                    <a:pt x="231016" y="39615"/>
                  </a:lnTo>
                  <a:lnTo>
                    <a:pt x="237266" y="36204"/>
                  </a:lnTo>
                  <a:lnTo>
                    <a:pt x="240022" y="31108"/>
                  </a:lnTo>
                  <a:lnTo>
                    <a:pt x="240448" y="24889"/>
                  </a:lnTo>
                  <a:lnTo>
                    <a:pt x="237909" y="19331"/>
                  </a:lnTo>
                  <a:lnTo>
                    <a:pt x="233395" y="14215"/>
                  </a:lnTo>
                  <a:lnTo>
                    <a:pt x="227563" y="9393"/>
                  </a:lnTo>
                  <a:lnTo>
                    <a:pt x="218031" y="6179"/>
                  </a:lnTo>
                  <a:lnTo>
                    <a:pt x="206031" y="4036"/>
                  </a:lnTo>
                  <a:lnTo>
                    <a:pt x="192388" y="2607"/>
                  </a:lnTo>
                  <a:lnTo>
                    <a:pt x="179058" y="1654"/>
                  </a:lnTo>
                  <a:lnTo>
                    <a:pt x="165939" y="1019"/>
                  </a:lnTo>
                  <a:lnTo>
                    <a:pt x="140072" y="314"/>
                  </a:lnTo>
                  <a:lnTo>
                    <a:pt x="114465" y="0"/>
                  </a:lnTo>
                  <a:lnTo>
                    <a:pt x="104532" y="1328"/>
                  </a:lnTo>
                  <a:lnTo>
                    <a:pt x="96499" y="3624"/>
                  </a:lnTo>
                  <a:lnTo>
                    <a:pt x="89732" y="6566"/>
                  </a:lnTo>
                  <a:lnTo>
                    <a:pt x="80988" y="9938"/>
                  </a:lnTo>
                  <a:lnTo>
                    <a:pt x="59983" y="17448"/>
                  </a:lnTo>
                  <a:lnTo>
                    <a:pt x="49867" y="21426"/>
                  </a:lnTo>
                  <a:lnTo>
                    <a:pt x="40300" y="25490"/>
                  </a:lnTo>
                  <a:lnTo>
                    <a:pt x="31100" y="29610"/>
                  </a:lnTo>
                  <a:lnTo>
                    <a:pt x="23555" y="36590"/>
                  </a:lnTo>
                  <a:lnTo>
                    <a:pt x="17114" y="45476"/>
                  </a:lnTo>
                  <a:lnTo>
                    <a:pt x="11410" y="55634"/>
                  </a:lnTo>
                  <a:lnTo>
                    <a:pt x="7606" y="65228"/>
                  </a:lnTo>
                  <a:lnTo>
                    <a:pt x="5071" y="74446"/>
                  </a:lnTo>
                  <a:lnTo>
                    <a:pt x="3380" y="83414"/>
                  </a:lnTo>
                  <a:lnTo>
                    <a:pt x="3664" y="92215"/>
                  </a:lnTo>
                  <a:lnTo>
                    <a:pt x="5265" y="100904"/>
                  </a:lnTo>
                  <a:lnTo>
                    <a:pt x="7743" y="109519"/>
                  </a:lnTo>
                  <a:lnTo>
                    <a:pt x="12217" y="119496"/>
                  </a:lnTo>
                  <a:lnTo>
                    <a:pt x="18023" y="130380"/>
                  </a:lnTo>
                  <a:lnTo>
                    <a:pt x="24715" y="141870"/>
                  </a:lnTo>
                  <a:lnTo>
                    <a:pt x="29176" y="150941"/>
                  </a:lnTo>
                  <a:lnTo>
                    <a:pt x="32151" y="158400"/>
                  </a:lnTo>
                  <a:lnTo>
                    <a:pt x="34134" y="164783"/>
                  </a:lnTo>
                  <a:lnTo>
                    <a:pt x="38278" y="171861"/>
                  </a:lnTo>
                  <a:lnTo>
                    <a:pt x="43863" y="179401"/>
                  </a:lnTo>
                  <a:lnTo>
                    <a:pt x="50408" y="187251"/>
                  </a:lnTo>
                  <a:lnTo>
                    <a:pt x="57594" y="195306"/>
                  </a:lnTo>
                  <a:lnTo>
                    <a:pt x="73105" y="211782"/>
                  </a:lnTo>
                  <a:lnTo>
                    <a:pt x="81192" y="217305"/>
                  </a:lnTo>
                  <a:lnTo>
                    <a:pt x="89406" y="220986"/>
                  </a:lnTo>
                  <a:lnTo>
                    <a:pt x="97704" y="223441"/>
                  </a:lnTo>
                  <a:lnTo>
                    <a:pt x="106058" y="227899"/>
                  </a:lnTo>
                  <a:lnTo>
                    <a:pt x="114449" y="233694"/>
                  </a:lnTo>
                  <a:lnTo>
                    <a:pt x="122866" y="240379"/>
                  </a:lnTo>
                  <a:lnTo>
                    <a:pt x="131300" y="246247"/>
                  </a:lnTo>
                  <a:lnTo>
                    <a:pt x="139744" y="251570"/>
                  </a:lnTo>
                  <a:lnTo>
                    <a:pt x="148196" y="256530"/>
                  </a:lnTo>
                  <a:lnTo>
                    <a:pt x="156653" y="261247"/>
                  </a:lnTo>
                  <a:lnTo>
                    <a:pt x="173575" y="270252"/>
                  </a:lnTo>
                  <a:lnTo>
                    <a:pt x="184861" y="273218"/>
                  </a:lnTo>
                  <a:lnTo>
                    <a:pt x="198029" y="275195"/>
                  </a:lnTo>
                  <a:lnTo>
                    <a:pt x="241300" y="2791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5886452" y="2133600"/>
              <a:ext cx="209549" cy="254001"/>
            </a:xfrm>
            <a:custGeom>
              <a:avLst/>
              <a:gdLst/>
              <a:ahLst/>
              <a:cxnLst/>
              <a:rect l="0" t="0" r="0" b="0"/>
              <a:pathLst>
                <a:path w="209549" h="254001">
                  <a:moveTo>
                    <a:pt x="184148" y="0"/>
                  </a:moveTo>
                  <a:lnTo>
                    <a:pt x="124440" y="0"/>
                  </a:lnTo>
                  <a:lnTo>
                    <a:pt x="114709" y="1411"/>
                  </a:lnTo>
                  <a:lnTo>
                    <a:pt x="103989" y="3762"/>
                  </a:lnTo>
                  <a:lnTo>
                    <a:pt x="92609" y="6742"/>
                  </a:lnTo>
                  <a:lnTo>
                    <a:pt x="83611" y="10139"/>
                  </a:lnTo>
                  <a:lnTo>
                    <a:pt x="76201" y="13815"/>
                  </a:lnTo>
                  <a:lnTo>
                    <a:pt x="69850" y="17676"/>
                  </a:lnTo>
                  <a:lnTo>
                    <a:pt x="62794" y="23073"/>
                  </a:lnTo>
                  <a:lnTo>
                    <a:pt x="55267" y="29493"/>
                  </a:lnTo>
                  <a:lnTo>
                    <a:pt x="47427" y="36595"/>
                  </a:lnTo>
                  <a:lnTo>
                    <a:pt x="39378" y="41330"/>
                  </a:lnTo>
                  <a:lnTo>
                    <a:pt x="31191" y="44487"/>
                  </a:lnTo>
                  <a:lnTo>
                    <a:pt x="22909" y="46591"/>
                  </a:lnTo>
                  <a:lnTo>
                    <a:pt x="17389" y="50816"/>
                  </a:lnTo>
                  <a:lnTo>
                    <a:pt x="13708" y="56455"/>
                  </a:lnTo>
                  <a:lnTo>
                    <a:pt x="11255" y="63037"/>
                  </a:lnTo>
                  <a:lnTo>
                    <a:pt x="8208" y="70246"/>
                  </a:lnTo>
                  <a:lnTo>
                    <a:pt x="4765" y="77875"/>
                  </a:lnTo>
                  <a:lnTo>
                    <a:pt x="1059" y="85783"/>
                  </a:lnTo>
                  <a:lnTo>
                    <a:pt x="0" y="95289"/>
                  </a:lnTo>
                  <a:lnTo>
                    <a:pt x="705" y="105859"/>
                  </a:lnTo>
                  <a:lnTo>
                    <a:pt x="2585" y="117139"/>
                  </a:lnTo>
                  <a:lnTo>
                    <a:pt x="3840" y="126070"/>
                  </a:lnTo>
                  <a:lnTo>
                    <a:pt x="4676" y="133436"/>
                  </a:lnTo>
                  <a:lnTo>
                    <a:pt x="5233" y="139757"/>
                  </a:lnTo>
                  <a:lnTo>
                    <a:pt x="7015" y="146793"/>
                  </a:lnTo>
                  <a:lnTo>
                    <a:pt x="9615" y="154307"/>
                  </a:lnTo>
                  <a:lnTo>
                    <a:pt x="12759" y="162137"/>
                  </a:lnTo>
                  <a:lnTo>
                    <a:pt x="19089" y="170180"/>
                  </a:lnTo>
                  <a:lnTo>
                    <a:pt x="27542" y="178365"/>
                  </a:lnTo>
                  <a:lnTo>
                    <a:pt x="37410" y="186643"/>
                  </a:lnTo>
                  <a:lnTo>
                    <a:pt x="46812" y="193573"/>
                  </a:lnTo>
                  <a:lnTo>
                    <a:pt x="55901" y="199604"/>
                  </a:lnTo>
                  <a:lnTo>
                    <a:pt x="64783" y="205036"/>
                  </a:lnTo>
                  <a:lnTo>
                    <a:pt x="73527" y="210068"/>
                  </a:lnTo>
                  <a:lnTo>
                    <a:pt x="90768" y="219423"/>
                  </a:lnTo>
                  <a:lnTo>
                    <a:pt x="100728" y="225304"/>
                  </a:lnTo>
                  <a:lnTo>
                    <a:pt x="123083" y="239364"/>
                  </a:lnTo>
                  <a:lnTo>
                    <a:pt x="132149" y="244243"/>
                  </a:lnTo>
                  <a:lnTo>
                    <a:pt x="139604" y="247495"/>
                  </a:lnTo>
                  <a:lnTo>
                    <a:pt x="145985" y="249663"/>
                  </a:lnTo>
                  <a:lnTo>
                    <a:pt x="155884" y="251109"/>
                  </a:lnTo>
                  <a:lnTo>
                    <a:pt x="168128" y="252072"/>
                  </a:lnTo>
                  <a:lnTo>
                    <a:pt x="209548" y="2540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6172200" y="2057400"/>
              <a:ext cx="127001" cy="355601"/>
            </a:xfrm>
            <a:custGeom>
              <a:avLst/>
              <a:gdLst/>
              <a:ahLst/>
              <a:cxnLst/>
              <a:rect l="0" t="0" r="0" b="0"/>
              <a:pathLst>
                <a:path w="127001" h="355601">
                  <a:moveTo>
                    <a:pt x="0" y="0"/>
                  </a:moveTo>
                  <a:lnTo>
                    <a:pt x="6741" y="20225"/>
                  </a:lnTo>
                  <a:lnTo>
                    <a:pt x="10138" y="29006"/>
                  </a:lnTo>
                  <a:lnTo>
                    <a:pt x="13815" y="37682"/>
                  </a:lnTo>
                  <a:lnTo>
                    <a:pt x="17676" y="46288"/>
                  </a:lnTo>
                  <a:lnTo>
                    <a:pt x="20251" y="54847"/>
                  </a:lnTo>
                  <a:lnTo>
                    <a:pt x="21967" y="63376"/>
                  </a:lnTo>
                  <a:lnTo>
                    <a:pt x="23111" y="71884"/>
                  </a:lnTo>
                  <a:lnTo>
                    <a:pt x="25285" y="81789"/>
                  </a:lnTo>
                  <a:lnTo>
                    <a:pt x="28145" y="92626"/>
                  </a:lnTo>
                  <a:lnTo>
                    <a:pt x="31463" y="104084"/>
                  </a:lnTo>
                  <a:lnTo>
                    <a:pt x="35087" y="114544"/>
                  </a:lnTo>
                  <a:lnTo>
                    <a:pt x="38913" y="124341"/>
                  </a:lnTo>
                  <a:lnTo>
                    <a:pt x="42875" y="133693"/>
                  </a:lnTo>
                  <a:lnTo>
                    <a:pt x="51041" y="151612"/>
                  </a:lnTo>
                  <a:lnTo>
                    <a:pt x="55194" y="160341"/>
                  </a:lnTo>
                  <a:lnTo>
                    <a:pt x="59373" y="171805"/>
                  </a:lnTo>
                  <a:lnTo>
                    <a:pt x="63571" y="185092"/>
                  </a:lnTo>
                  <a:lnTo>
                    <a:pt x="67781" y="199594"/>
                  </a:lnTo>
                  <a:lnTo>
                    <a:pt x="71998" y="212085"/>
                  </a:lnTo>
                  <a:lnTo>
                    <a:pt x="76221" y="223234"/>
                  </a:lnTo>
                  <a:lnTo>
                    <a:pt x="80447" y="233489"/>
                  </a:lnTo>
                  <a:lnTo>
                    <a:pt x="84676" y="243148"/>
                  </a:lnTo>
                  <a:lnTo>
                    <a:pt x="93137" y="261406"/>
                  </a:lnTo>
                  <a:lnTo>
                    <a:pt x="114300" y="304660"/>
                  </a:lnTo>
                  <a:lnTo>
                    <a:pt x="127000" y="3556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6096000" y="2235723"/>
              <a:ext cx="241301" cy="24878"/>
            </a:xfrm>
            <a:custGeom>
              <a:avLst/>
              <a:gdLst/>
              <a:ahLst/>
              <a:cxnLst/>
              <a:rect l="0" t="0" r="0" b="0"/>
              <a:pathLst>
                <a:path w="241301" h="24878">
                  <a:moveTo>
                    <a:pt x="241300" y="12177"/>
                  </a:moveTo>
                  <a:lnTo>
                    <a:pt x="227815" y="5435"/>
                  </a:lnTo>
                  <a:lnTo>
                    <a:pt x="218199" y="3449"/>
                  </a:lnTo>
                  <a:lnTo>
                    <a:pt x="206144" y="2125"/>
                  </a:lnTo>
                  <a:lnTo>
                    <a:pt x="192462" y="1242"/>
                  </a:lnTo>
                  <a:lnTo>
                    <a:pt x="177697" y="653"/>
                  </a:lnTo>
                  <a:lnTo>
                    <a:pt x="146239" y="0"/>
                  </a:lnTo>
                  <a:lnTo>
                    <a:pt x="132770" y="1236"/>
                  </a:lnTo>
                  <a:lnTo>
                    <a:pt x="120969" y="3472"/>
                  </a:lnTo>
                  <a:lnTo>
                    <a:pt x="110279" y="6374"/>
                  </a:lnTo>
                  <a:lnTo>
                    <a:pt x="98919" y="8308"/>
                  </a:lnTo>
                  <a:lnTo>
                    <a:pt x="87113" y="9597"/>
                  </a:lnTo>
                  <a:lnTo>
                    <a:pt x="75008" y="10457"/>
                  </a:lnTo>
                  <a:lnTo>
                    <a:pt x="62705" y="12441"/>
                  </a:lnTo>
                  <a:lnTo>
                    <a:pt x="50270" y="15175"/>
                  </a:lnTo>
                  <a:lnTo>
                    <a:pt x="0" y="248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6353125" y="2235200"/>
              <a:ext cx="250876" cy="177801"/>
            </a:xfrm>
            <a:custGeom>
              <a:avLst/>
              <a:gdLst/>
              <a:ahLst/>
              <a:cxnLst/>
              <a:rect l="0" t="0" r="0" b="0"/>
              <a:pathLst>
                <a:path w="250876" h="177801">
                  <a:moveTo>
                    <a:pt x="212775" y="0"/>
                  </a:moveTo>
                  <a:lnTo>
                    <a:pt x="102317" y="0"/>
                  </a:lnTo>
                  <a:lnTo>
                    <a:pt x="89747" y="1411"/>
                  </a:lnTo>
                  <a:lnTo>
                    <a:pt x="78545" y="3762"/>
                  </a:lnTo>
                  <a:lnTo>
                    <a:pt x="68255" y="6742"/>
                  </a:lnTo>
                  <a:lnTo>
                    <a:pt x="59984" y="10139"/>
                  </a:lnTo>
                  <a:lnTo>
                    <a:pt x="53059" y="13815"/>
                  </a:lnTo>
                  <a:lnTo>
                    <a:pt x="47030" y="17676"/>
                  </a:lnTo>
                  <a:lnTo>
                    <a:pt x="40190" y="23073"/>
                  </a:lnTo>
                  <a:lnTo>
                    <a:pt x="32807" y="29493"/>
                  </a:lnTo>
                  <a:lnTo>
                    <a:pt x="25063" y="36595"/>
                  </a:lnTo>
                  <a:lnTo>
                    <a:pt x="18489" y="44152"/>
                  </a:lnTo>
                  <a:lnTo>
                    <a:pt x="12695" y="52012"/>
                  </a:lnTo>
                  <a:lnTo>
                    <a:pt x="7422" y="60075"/>
                  </a:lnTo>
                  <a:lnTo>
                    <a:pt x="3906" y="69683"/>
                  </a:lnTo>
                  <a:lnTo>
                    <a:pt x="1562" y="80322"/>
                  </a:lnTo>
                  <a:lnTo>
                    <a:pt x="0" y="91648"/>
                  </a:lnTo>
                  <a:lnTo>
                    <a:pt x="369" y="102021"/>
                  </a:lnTo>
                  <a:lnTo>
                    <a:pt x="2027" y="111758"/>
                  </a:lnTo>
                  <a:lnTo>
                    <a:pt x="4542" y="121072"/>
                  </a:lnTo>
                  <a:lnTo>
                    <a:pt x="10453" y="130103"/>
                  </a:lnTo>
                  <a:lnTo>
                    <a:pt x="18627" y="138946"/>
                  </a:lnTo>
                  <a:lnTo>
                    <a:pt x="28309" y="147664"/>
                  </a:lnTo>
                  <a:lnTo>
                    <a:pt x="37587" y="154887"/>
                  </a:lnTo>
                  <a:lnTo>
                    <a:pt x="46594" y="161114"/>
                  </a:lnTo>
                  <a:lnTo>
                    <a:pt x="55421" y="166676"/>
                  </a:lnTo>
                  <a:lnTo>
                    <a:pt x="65539" y="170383"/>
                  </a:lnTo>
                  <a:lnTo>
                    <a:pt x="76517" y="172856"/>
                  </a:lnTo>
                  <a:lnTo>
                    <a:pt x="88070" y="174504"/>
                  </a:lnTo>
                  <a:lnTo>
                    <a:pt x="100005" y="174191"/>
                  </a:lnTo>
                  <a:lnTo>
                    <a:pt x="112195" y="172572"/>
                  </a:lnTo>
                  <a:lnTo>
                    <a:pt x="124555" y="170081"/>
                  </a:lnTo>
                  <a:lnTo>
                    <a:pt x="134206" y="167009"/>
                  </a:lnTo>
                  <a:lnTo>
                    <a:pt x="142051" y="163551"/>
                  </a:lnTo>
                  <a:lnTo>
                    <a:pt x="148692" y="159834"/>
                  </a:lnTo>
                  <a:lnTo>
                    <a:pt x="154531" y="154533"/>
                  </a:lnTo>
                  <a:lnTo>
                    <a:pt x="159834" y="148178"/>
                  </a:lnTo>
                  <a:lnTo>
                    <a:pt x="164781" y="141118"/>
                  </a:lnTo>
                  <a:lnTo>
                    <a:pt x="169490" y="133590"/>
                  </a:lnTo>
                  <a:lnTo>
                    <a:pt x="174040" y="125749"/>
                  </a:lnTo>
                  <a:lnTo>
                    <a:pt x="178485" y="117699"/>
                  </a:lnTo>
                  <a:lnTo>
                    <a:pt x="181449" y="108099"/>
                  </a:lnTo>
                  <a:lnTo>
                    <a:pt x="183424" y="97466"/>
                  </a:lnTo>
                  <a:lnTo>
                    <a:pt x="184741" y="86144"/>
                  </a:lnTo>
                  <a:lnTo>
                    <a:pt x="185619" y="75774"/>
                  </a:lnTo>
                  <a:lnTo>
                    <a:pt x="186204" y="66038"/>
                  </a:lnTo>
                  <a:lnTo>
                    <a:pt x="186594" y="56725"/>
                  </a:lnTo>
                  <a:lnTo>
                    <a:pt x="186854" y="54750"/>
                  </a:lnTo>
                  <a:lnTo>
                    <a:pt x="187028" y="57666"/>
                  </a:lnTo>
                  <a:lnTo>
                    <a:pt x="187144" y="63844"/>
                  </a:lnTo>
                  <a:lnTo>
                    <a:pt x="188632" y="70785"/>
                  </a:lnTo>
                  <a:lnTo>
                    <a:pt x="191035" y="78234"/>
                  </a:lnTo>
                  <a:lnTo>
                    <a:pt x="194048" y="86023"/>
                  </a:lnTo>
                  <a:lnTo>
                    <a:pt x="201159" y="105965"/>
                  </a:lnTo>
                  <a:lnTo>
                    <a:pt x="205031" y="117210"/>
                  </a:lnTo>
                  <a:lnTo>
                    <a:pt x="209024" y="126118"/>
                  </a:lnTo>
                  <a:lnTo>
                    <a:pt x="213096" y="133467"/>
                  </a:lnTo>
                  <a:lnTo>
                    <a:pt x="217222" y="139778"/>
                  </a:lnTo>
                  <a:lnTo>
                    <a:pt x="222795" y="146807"/>
                  </a:lnTo>
                  <a:lnTo>
                    <a:pt x="229332" y="154316"/>
                  </a:lnTo>
                  <a:lnTo>
                    <a:pt x="250875" y="1778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6629400" y="2235858"/>
              <a:ext cx="228601" cy="202543"/>
            </a:xfrm>
            <a:custGeom>
              <a:avLst/>
              <a:gdLst/>
              <a:ahLst/>
              <a:cxnLst/>
              <a:rect l="0" t="0" r="0" b="0"/>
              <a:pathLst>
                <a:path w="228601" h="202543">
                  <a:moveTo>
                    <a:pt x="0" y="12042"/>
                  </a:moveTo>
                  <a:lnTo>
                    <a:pt x="0" y="32267"/>
                  </a:lnTo>
                  <a:lnTo>
                    <a:pt x="1411" y="39637"/>
                  </a:lnTo>
                  <a:lnTo>
                    <a:pt x="3763" y="45961"/>
                  </a:lnTo>
                  <a:lnTo>
                    <a:pt x="10138" y="58161"/>
                  </a:lnTo>
                  <a:lnTo>
                    <a:pt x="17676" y="72991"/>
                  </a:lnTo>
                  <a:lnTo>
                    <a:pt x="20250" y="82308"/>
                  </a:lnTo>
                  <a:lnTo>
                    <a:pt x="21967" y="92752"/>
                  </a:lnTo>
                  <a:lnTo>
                    <a:pt x="23111" y="103949"/>
                  </a:lnTo>
                  <a:lnTo>
                    <a:pt x="25285" y="114235"/>
                  </a:lnTo>
                  <a:lnTo>
                    <a:pt x="28146" y="123915"/>
                  </a:lnTo>
                  <a:lnTo>
                    <a:pt x="31463" y="133191"/>
                  </a:lnTo>
                  <a:lnTo>
                    <a:pt x="36497" y="142197"/>
                  </a:lnTo>
                  <a:lnTo>
                    <a:pt x="42676" y="151023"/>
                  </a:lnTo>
                  <a:lnTo>
                    <a:pt x="49617" y="159729"/>
                  </a:lnTo>
                  <a:lnTo>
                    <a:pt x="55656" y="168355"/>
                  </a:lnTo>
                  <a:lnTo>
                    <a:pt x="61093" y="176929"/>
                  </a:lnTo>
                  <a:lnTo>
                    <a:pt x="66128" y="185466"/>
                  </a:lnTo>
                  <a:lnTo>
                    <a:pt x="68074" y="188336"/>
                  </a:lnTo>
                  <a:lnTo>
                    <a:pt x="67960" y="187427"/>
                  </a:lnTo>
                  <a:lnTo>
                    <a:pt x="66474" y="183998"/>
                  </a:lnTo>
                  <a:lnTo>
                    <a:pt x="61059" y="172663"/>
                  </a:lnTo>
                  <a:lnTo>
                    <a:pt x="57639" y="165689"/>
                  </a:lnTo>
                  <a:lnTo>
                    <a:pt x="53948" y="156807"/>
                  </a:lnTo>
                  <a:lnTo>
                    <a:pt x="50076" y="146652"/>
                  </a:lnTo>
                  <a:lnTo>
                    <a:pt x="42012" y="124079"/>
                  </a:lnTo>
                  <a:lnTo>
                    <a:pt x="33723" y="99936"/>
                  </a:lnTo>
                  <a:lnTo>
                    <a:pt x="32360" y="87571"/>
                  </a:lnTo>
                  <a:lnTo>
                    <a:pt x="32862" y="75095"/>
                  </a:lnTo>
                  <a:lnTo>
                    <a:pt x="34608" y="62544"/>
                  </a:lnTo>
                  <a:lnTo>
                    <a:pt x="37183" y="49943"/>
                  </a:lnTo>
                  <a:lnTo>
                    <a:pt x="40311" y="37309"/>
                  </a:lnTo>
                  <a:lnTo>
                    <a:pt x="43807" y="24653"/>
                  </a:lnTo>
                  <a:lnTo>
                    <a:pt x="48960" y="16216"/>
                  </a:lnTo>
                  <a:lnTo>
                    <a:pt x="55218" y="10591"/>
                  </a:lnTo>
                  <a:lnTo>
                    <a:pt x="62211" y="6841"/>
                  </a:lnTo>
                  <a:lnTo>
                    <a:pt x="69697" y="4341"/>
                  </a:lnTo>
                  <a:lnTo>
                    <a:pt x="77509" y="2675"/>
                  </a:lnTo>
                  <a:lnTo>
                    <a:pt x="85539" y="1564"/>
                  </a:lnTo>
                  <a:lnTo>
                    <a:pt x="93715" y="823"/>
                  </a:lnTo>
                  <a:lnTo>
                    <a:pt x="101988" y="329"/>
                  </a:lnTo>
                  <a:lnTo>
                    <a:pt x="110325" y="0"/>
                  </a:lnTo>
                  <a:lnTo>
                    <a:pt x="118705" y="4014"/>
                  </a:lnTo>
                  <a:lnTo>
                    <a:pt x="127114" y="10923"/>
                  </a:lnTo>
                  <a:lnTo>
                    <a:pt x="135543" y="19763"/>
                  </a:lnTo>
                  <a:lnTo>
                    <a:pt x="143984" y="27067"/>
                  </a:lnTo>
                  <a:lnTo>
                    <a:pt x="152434" y="33347"/>
                  </a:lnTo>
                  <a:lnTo>
                    <a:pt x="160889" y="38945"/>
                  </a:lnTo>
                  <a:lnTo>
                    <a:pt x="166526" y="44089"/>
                  </a:lnTo>
                  <a:lnTo>
                    <a:pt x="170284" y="48928"/>
                  </a:lnTo>
                  <a:lnTo>
                    <a:pt x="172789" y="53566"/>
                  </a:lnTo>
                  <a:lnTo>
                    <a:pt x="177282" y="59480"/>
                  </a:lnTo>
                  <a:lnTo>
                    <a:pt x="183098" y="66245"/>
                  </a:lnTo>
                  <a:lnTo>
                    <a:pt x="195677" y="79877"/>
                  </a:lnTo>
                  <a:lnTo>
                    <a:pt x="205971" y="90638"/>
                  </a:lnTo>
                  <a:lnTo>
                    <a:pt x="210692" y="96895"/>
                  </a:lnTo>
                  <a:lnTo>
                    <a:pt x="215250" y="103888"/>
                  </a:lnTo>
                  <a:lnTo>
                    <a:pt x="219700" y="111373"/>
                  </a:lnTo>
                  <a:lnTo>
                    <a:pt x="222667" y="119185"/>
                  </a:lnTo>
                  <a:lnTo>
                    <a:pt x="224644" y="127215"/>
                  </a:lnTo>
                  <a:lnTo>
                    <a:pt x="225962" y="135390"/>
                  </a:lnTo>
                  <a:lnTo>
                    <a:pt x="226841" y="143663"/>
                  </a:lnTo>
                  <a:lnTo>
                    <a:pt x="227427" y="152000"/>
                  </a:lnTo>
                  <a:lnTo>
                    <a:pt x="228600" y="2025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6875183" y="2211565"/>
              <a:ext cx="274188" cy="504899"/>
            </a:xfrm>
            <a:custGeom>
              <a:avLst/>
              <a:gdLst/>
              <a:ahLst/>
              <a:cxnLst/>
              <a:rect l="0" t="0" r="0" b="0"/>
              <a:pathLst>
                <a:path w="274188" h="504899">
                  <a:moveTo>
                    <a:pt x="160617" y="10935"/>
                  </a:moveTo>
                  <a:lnTo>
                    <a:pt x="147133" y="4193"/>
                  </a:lnTo>
                  <a:lnTo>
                    <a:pt x="138927" y="2207"/>
                  </a:lnTo>
                  <a:lnTo>
                    <a:pt x="129224" y="883"/>
                  </a:lnTo>
                  <a:lnTo>
                    <a:pt x="118521" y="0"/>
                  </a:lnTo>
                  <a:lnTo>
                    <a:pt x="109975" y="823"/>
                  </a:lnTo>
                  <a:lnTo>
                    <a:pt x="102867" y="2782"/>
                  </a:lnTo>
                  <a:lnTo>
                    <a:pt x="96717" y="5500"/>
                  </a:lnTo>
                  <a:lnTo>
                    <a:pt x="82358" y="12282"/>
                  </a:lnTo>
                  <a:lnTo>
                    <a:pt x="74578" y="16066"/>
                  </a:lnTo>
                  <a:lnTo>
                    <a:pt x="66568" y="18589"/>
                  </a:lnTo>
                  <a:lnTo>
                    <a:pt x="58406" y="20271"/>
                  </a:lnTo>
                  <a:lnTo>
                    <a:pt x="50143" y="21392"/>
                  </a:lnTo>
                  <a:lnTo>
                    <a:pt x="43224" y="24962"/>
                  </a:lnTo>
                  <a:lnTo>
                    <a:pt x="37199" y="30164"/>
                  </a:lnTo>
                  <a:lnTo>
                    <a:pt x="31772" y="36454"/>
                  </a:lnTo>
                  <a:lnTo>
                    <a:pt x="25331" y="43470"/>
                  </a:lnTo>
                  <a:lnTo>
                    <a:pt x="10649" y="58791"/>
                  </a:lnTo>
                  <a:lnTo>
                    <a:pt x="5605" y="69650"/>
                  </a:lnTo>
                  <a:lnTo>
                    <a:pt x="2242" y="82534"/>
                  </a:lnTo>
                  <a:lnTo>
                    <a:pt x="0" y="96767"/>
                  </a:lnTo>
                  <a:lnTo>
                    <a:pt x="2739" y="109079"/>
                  </a:lnTo>
                  <a:lnTo>
                    <a:pt x="8798" y="120108"/>
                  </a:lnTo>
                  <a:lnTo>
                    <a:pt x="17071" y="130284"/>
                  </a:lnTo>
                  <a:lnTo>
                    <a:pt x="23997" y="138478"/>
                  </a:lnTo>
                  <a:lnTo>
                    <a:pt x="30026" y="145353"/>
                  </a:lnTo>
                  <a:lnTo>
                    <a:pt x="35456" y="151347"/>
                  </a:lnTo>
                  <a:lnTo>
                    <a:pt x="41899" y="156754"/>
                  </a:lnTo>
                  <a:lnTo>
                    <a:pt x="49016" y="161769"/>
                  </a:lnTo>
                  <a:lnTo>
                    <a:pt x="56583" y="166525"/>
                  </a:lnTo>
                  <a:lnTo>
                    <a:pt x="63038" y="169695"/>
                  </a:lnTo>
                  <a:lnTo>
                    <a:pt x="68753" y="171808"/>
                  </a:lnTo>
                  <a:lnTo>
                    <a:pt x="73975" y="173217"/>
                  </a:lnTo>
                  <a:lnTo>
                    <a:pt x="81688" y="174156"/>
                  </a:lnTo>
                  <a:lnTo>
                    <a:pt x="91064" y="174782"/>
                  </a:lnTo>
                  <a:lnTo>
                    <a:pt x="111360" y="175478"/>
                  </a:lnTo>
                  <a:lnTo>
                    <a:pt x="129787" y="175787"/>
                  </a:lnTo>
                  <a:lnTo>
                    <a:pt x="138653" y="174458"/>
                  </a:lnTo>
                  <a:lnTo>
                    <a:pt x="147386" y="172162"/>
                  </a:lnTo>
                  <a:lnTo>
                    <a:pt x="156029" y="169219"/>
                  </a:lnTo>
                  <a:lnTo>
                    <a:pt x="163202" y="164435"/>
                  </a:lnTo>
                  <a:lnTo>
                    <a:pt x="169397" y="158424"/>
                  </a:lnTo>
                  <a:lnTo>
                    <a:pt x="174937" y="151594"/>
                  </a:lnTo>
                  <a:lnTo>
                    <a:pt x="178629" y="144219"/>
                  </a:lnTo>
                  <a:lnTo>
                    <a:pt x="182734" y="128498"/>
                  </a:lnTo>
                  <a:lnTo>
                    <a:pt x="183828" y="118943"/>
                  </a:lnTo>
                  <a:lnTo>
                    <a:pt x="184558" y="108341"/>
                  </a:lnTo>
                  <a:lnTo>
                    <a:pt x="185044" y="97039"/>
                  </a:lnTo>
                  <a:lnTo>
                    <a:pt x="183957" y="88093"/>
                  </a:lnTo>
                  <a:lnTo>
                    <a:pt x="178986" y="74390"/>
                  </a:lnTo>
                  <a:lnTo>
                    <a:pt x="178508" y="71583"/>
                  </a:lnTo>
                  <a:lnTo>
                    <a:pt x="179599" y="71122"/>
                  </a:lnTo>
                  <a:lnTo>
                    <a:pt x="181738" y="72226"/>
                  </a:lnTo>
                  <a:lnTo>
                    <a:pt x="183165" y="75785"/>
                  </a:lnTo>
                  <a:lnTo>
                    <a:pt x="184749" y="87264"/>
                  </a:lnTo>
                  <a:lnTo>
                    <a:pt x="186583" y="95688"/>
                  </a:lnTo>
                  <a:lnTo>
                    <a:pt x="189216" y="105537"/>
                  </a:lnTo>
                  <a:lnTo>
                    <a:pt x="195905" y="127769"/>
                  </a:lnTo>
                  <a:lnTo>
                    <a:pt x="203582" y="151761"/>
                  </a:lnTo>
                  <a:lnTo>
                    <a:pt x="207604" y="162674"/>
                  </a:lnTo>
                  <a:lnTo>
                    <a:pt x="211698" y="172772"/>
                  </a:lnTo>
                  <a:lnTo>
                    <a:pt x="215837" y="182326"/>
                  </a:lnTo>
                  <a:lnTo>
                    <a:pt x="220008" y="192929"/>
                  </a:lnTo>
                  <a:lnTo>
                    <a:pt x="228405" y="215999"/>
                  </a:lnTo>
                  <a:lnTo>
                    <a:pt x="231209" y="228077"/>
                  </a:lnTo>
                  <a:lnTo>
                    <a:pt x="233078" y="240363"/>
                  </a:lnTo>
                  <a:lnTo>
                    <a:pt x="234324" y="252787"/>
                  </a:lnTo>
                  <a:lnTo>
                    <a:pt x="236566" y="265303"/>
                  </a:lnTo>
                  <a:lnTo>
                    <a:pt x="239472" y="277880"/>
                  </a:lnTo>
                  <a:lnTo>
                    <a:pt x="242820" y="290498"/>
                  </a:lnTo>
                  <a:lnTo>
                    <a:pt x="250303" y="315807"/>
                  </a:lnTo>
                  <a:lnTo>
                    <a:pt x="254274" y="328483"/>
                  </a:lnTo>
                  <a:lnTo>
                    <a:pt x="258333" y="339756"/>
                  </a:lnTo>
                  <a:lnTo>
                    <a:pt x="262450" y="350093"/>
                  </a:lnTo>
                  <a:lnTo>
                    <a:pt x="266605" y="359807"/>
                  </a:lnTo>
                  <a:lnTo>
                    <a:pt x="269376" y="370516"/>
                  </a:lnTo>
                  <a:lnTo>
                    <a:pt x="271223" y="381889"/>
                  </a:lnTo>
                  <a:lnTo>
                    <a:pt x="272454" y="393704"/>
                  </a:lnTo>
                  <a:lnTo>
                    <a:pt x="273275" y="404403"/>
                  </a:lnTo>
                  <a:lnTo>
                    <a:pt x="273822" y="414358"/>
                  </a:lnTo>
                  <a:lnTo>
                    <a:pt x="274187" y="423817"/>
                  </a:lnTo>
                  <a:lnTo>
                    <a:pt x="273019" y="432945"/>
                  </a:lnTo>
                  <a:lnTo>
                    <a:pt x="270829" y="441853"/>
                  </a:lnTo>
                  <a:lnTo>
                    <a:pt x="267958" y="450613"/>
                  </a:lnTo>
                  <a:lnTo>
                    <a:pt x="261006" y="464110"/>
                  </a:lnTo>
                  <a:lnTo>
                    <a:pt x="253212" y="476224"/>
                  </a:lnTo>
                  <a:lnTo>
                    <a:pt x="245044" y="491015"/>
                  </a:lnTo>
                  <a:lnTo>
                    <a:pt x="236657" y="496088"/>
                  </a:lnTo>
                  <a:lnTo>
                    <a:pt x="225421" y="499470"/>
                  </a:lnTo>
                  <a:lnTo>
                    <a:pt x="212286" y="501725"/>
                  </a:lnTo>
                  <a:lnTo>
                    <a:pt x="199296" y="503228"/>
                  </a:lnTo>
                  <a:lnTo>
                    <a:pt x="186403" y="504230"/>
                  </a:lnTo>
                  <a:lnTo>
                    <a:pt x="173575" y="504898"/>
                  </a:lnTo>
                  <a:lnTo>
                    <a:pt x="162199" y="503933"/>
                  </a:lnTo>
                  <a:lnTo>
                    <a:pt x="151794" y="501878"/>
                  </a:lnTo>
                  <a:lnTo>
                    <a:pt x="122517" y="4935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7099300" y="2044700"/>
              <a:ext cx="63501" cy="368301"/>
            </a:xfrm>
            <a:custGeom>
              <a:avLst/>
              <a:gdLst/>
              <a:ahLst/>
              <a:cxnLst/>
              <a:rect l="0" t="0" r="0" b="0"/>
              <a:pathLst>
                <a:path w="63501" h="368301">
                  <a:moveTo>
                    <a:pt x="0" y="0"/>
                  </a:moveTo>
                  <a:lnTo>
                    <a:pt x="0" y="20225"/>
                  </a:lnTo>
                  <a:lnTo>
                    <a:pt x="1411" y="30417"/>
                  </a:lnTo>
                  <a:lnTo>
                    <a:pt x="3763" y="41444"/>
                  </a:lnTo>
                  <a:lnTo>
                    <a:pt x="6742" y="53029"/>
                  </a:lnTo>
                  <a:lnTo>
                    <a:pt x="8728" y="63575"/>
                  </a:lnTo>
                  <a:lnTo>
                    <a:pt x="10052" y="73428"/>
                  </a:lnTo>
                  <a:lnTo>
                    <a:pt x="10934" y="82818"/>
                  </a:lnTo>
                  <a:lnTo>
                    <a:pt x="11523" y="93312"/>
                  </a:lnTo>
                  <a:lnTo>
                    <a:pt x="12176" y="116261"/>
                  </a:lnTo>
                  <a:lnTo>
                    <a:pt x="12654" y="172995"/>
                  </a:lnTo>
                  <a:lnTo>
                    <a:pt x="14080" y="183063"/>
                  </a:lnTo>
                  <a:lnTo>
                    <a:pt x="16442" y="194009"/>
                  </a:lnTo>
                  <a:lnTo>
                    <a:pt x="19428" y="205539"/>
                  </a:lnTo>
                  <a:lnTo>
                    <a:pt x="22830" y="216048"/>
                  </a:lnTo>
                  <a:lnTo>
                    <a:pt x="26509" y="225876"/>
                  </a:lnTo>
                  <a:lnTo>
                    <a:pt x="30372" y="235251"/>
                  </a:lnTo>
                  <a:lnTo>
                    <a:pt x="34359" y="245734"/>
                  </a:lnTo>
                  <a:lnTo>
                    <a:pt x="42552" y="268670"/>
                  </a:lnTo>
                  <a:lnTo>
                    <a:pt x="55098" y="305383"/>
                  </a:lnTo>
                  <a:lnTo>
                    <a:pt x="57898" y="317889"/>
                  </a:lnTo>
                  <a:lnTo>
                    <a:pt x="59766" y="330459"/>
                  </a:lnTo>
                  <a:lnTo>
                    <a:pt x="63500" y="3683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7226300" y="2191931"/>
              <a:ext cx="182123" cy="271870"/>
            </a:xfrm>
            <a:custGeom>
              <a:avLst/>
              <a:gdLst/>
              <a:ahLst/>
              <a:cxnLst/>
              <a:rect l="0" t="0" r="0" b="0"/>
              <a:pathLst>
                <a:path w="182123" h="271870">
                  <a:moveTo>
                    <a:pt x="0" y="170269"/>
                  </a:moveTo>
                  <a:lnTo>
                    <a:pt x="13484" y="163527"/>
                  </a:lnTo>
                  <a:lnTo>
                    <a:pt x="18867" y="160129"/>
                  </a:lnTo>
                  <a:lnTo>
                    <a:pt x="23866" y="156454"/>
                  </a:lnTo>
                  <a:lnTo>
                    <a:pt x="28611" y="152592"/>
                  </a:lnTo>
                  <a:lnTo>
                    <a:pt x="34596" y="148606"/>
                  </a:lnTo>
                  <a:lnTo>
                    <a:pt x="41409" y="144538"/>
                  </a:lnTo>
                  <a:lnTo>
                    <a:pt x="48772" y="140415"/>
                  </a:lnTo>
                  <a:lnTo>
                    <a:pt x="56503" y="137666"/>
                  </a:lnTo>
                  <a:lnTo>
                    <a:pt x="64480" y="135834"/>
                  </a:lnTo>
                  <a:lnTo>
                    <a:pt x="72620" y="134612"/>
                  </a:lnTo>
                  <a:lnTo>
                    <a:pt x="80869" y="132386"/>
                  </a:lnTo>
                  <a:lnTo>
                    <a:pt x="89190" y="129492"/>
                  </a:lnTo>
                  <a:lnTo>
                    <a:pt x="97560" y="126150"/>
                  </a:lnTo>
                  <a:lnTo>
                    <a:pt x="105962" y="121101"/>
                  </a:lnTo>
                  <a:lnTo>
                    <a:pt x="114386" y="114912"/>
                  </a:lnTo>
                  <a:lnTo>
                    <a:pt x="122824" y="107964"/>
                  </a:lnTo>
                  <a:lnTo>
                    <a:pt x="129860" y="103332"/>
                  </a:lnTo>
                  <a:lnTo>
                    <a:pt x="135963" y="100244"/>
                  </a:lnTo>
                  <a:lnTo>
                    <a:pt x="141441" y="98186"/>
                  </a:lnTo>
                  <a:lnTo>
                    <a:pt x="147916" y="93991"/>
                  </a:lnTo>
                  <a:lnTo>
                    <a:pt x="155055" y="88373"/>
                  </a:lnTo>
                  <a:lnTo>
                    <a:pt x="162637" y="81805"/>
                  </a:lnTo>
                  <a:lnTo>
                    <a:pt x="169102" y="74604"/>
                  </a:lnTo>
                  <a:lnTo>
                    <a:pt x="174824" y="66981"/>
                  </a:lnTo>
                  <a:lnTo>
                    <a:pt x="180049" y="59077"/>
                  </a:lnTo>
                  <a:lnTo>
                    <a:pt x="182122" y="50985"/>
                  </a:lnTo>
                  <a:lnTo>
                    <a:pt x="182092" y="42769"/>
                  </a:lnTo>
                  <a:lnTo>
                    <a:pt x="180661" y="34468"/>
                  </a:lnTo>
                  <a:lnTo>
                    <a:pt x="176885" y="27524"/>
                  </a:lnTo>
                  <a:lnTo>
                    <a:pt x="171546" y="21483"/>
                  </a:lnTo>
                  <a:lnTo>
                    <a:pt x="165163" y="16045"/>
                  </a:lnTo>
                  <a:lnTo>
                    <a:pt x="159498" y="11008"/>
                  </a:lnTo>
                  <a:lnTo>
                    <a:pt x="149439" y="1649"/>
                  </a:lnTo>
                  <a:lnTo>
                    <a:pt x="141960" y="0"/>
                  </a:lnTo>
                  <a:lnTo>
                    <a:pt x="132739" y="312"/>
                  </a:lnTo>
                  <a:lnTo>
                    <a:pt x="122359" y="1931"/>
                  </a:lnTo>
                  <a:lnTo>
                    <a:pt x="112617" y="5832"/>
                  </a:lnTo>
                  <a:lnTo>
                    <a:pt x="103300" y="11255"/>
                  </a:lnTo>
                  <a:lnTo>
                    <a:pt x="94267" y="17693"/>
                  </a:lnTo>
                  <a:lnTo>
                    <a:pt x="85422" y="24807"/>
                  </a:lnTo>
                  <a:lnTo>
                    <a:pt x="76703" y="32372"/>
                  </a:lnTo>
                  <a:lnTo>
                    <a:pt x="68069" y="40237"/>
                  </a:lnTo>
                  <a:lnTo>
                    <a:pt x="60901" y="48303"/>
                  </a:lnTo>
                  <a:lnTo>
                    <a:pt x="54712" y="56503"/>
                  </a:lnTo>
                  <a:lnTo>
                    <a:pt x="49174" y="64791"/>
                  </a:lnTo>
                  <a:lnTo>
                    <a:pt x="45483" y="71728"/>
                  </a:lnTo>
                  <a:lnTo>
                    <a:pt x="43022" y="77764"/>
                  </a:lnTo>
                  <a:lnTo>
                    <a:pt x="41381" y="83199"/>
                  </a:lnTo>
                  <a:lnTo>
                    <a:pt x="40287" y="92466"/>
                  </a:lnTo>
                  <a:lnTo>
                    <a:pt x="39558" y="104289"/>
                  </a:lnTo>
                  <a:lnTo>
                    <a:pt x="38532" y="136608"/>
                  </a:lnTo>
                  <a:lnTo>
                    <a:pt x="38388" y="143595"/>
                  </a:lnTo>
                  <a:lnTo>
                    <a:pt x="39703" y="151075"/>
                  </a:lnTo>
                  <a:lnTo>
                    <a:pt x="41991" y="158884"/>
                  </a:lnTo>
                  <a:lnTo>
                    <a:pt x="44927" y="166912"/>
                  </a:lnTo>
                  <a:lnTo>
                    <a:pt x="48296" y="173675"/>
                  </a:lnTo>
                  <a:lnTo>
                    <a:pt x="51952" y="179595"/>
                  </a:lnTo>
                  <a:lnTo>
                    <a:pt x="55802" y="184953"/>
                  </a:lnTo>
                  <a:lnTo>
                    <a:pt x="59779" y="191347"/>
                  </a:lnTo>
                  <a:lnTo>
                    <a:pt x="63841" y="198432"/>
                  </a:lnTo>
                  <a:lnTo>
                    <a:pt x="72118" y="213830"/>
                  </a:lnTo>
                  <a:lnTo>
                    <a:pt x="80501" y="230081"/>
                  </a:lnTo>
                  <a:lnTo>
                    <a:pt x="86122" y="235544"/>
                  </a:lnTo>
                  <a:lnTo>
                    <a:pt x="92692" y="239185"/>
                  </a:lnTo>
                  <a:lnTo>
                    <a:pt x="99895" y="241613"/>
                  </a:lnTo>
                  <a:lnTo>
                    <a:pt x="107519" y="244643"/>
                  </a:lnTo>
                  <a:lnTo>
                    <a:pt x="115423" y="248073"/>
                  </a:lnTo>
                  <a:lnTo>
                    <a:pt x="123515" y="251772"/>
                  </a:lnTo>
                  <a:lnTo>
                    <a:pt x="130321" y="255649"/>
                  </a:lnTo>
                  <a:lnTo>
                    <a:pt x="136269" y="259644"/>
                  </a:lnTo>
                  <a:lnTo>
                    <a:pt x="152400" y="2718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7594600" y="2235200"/>
              <a:ext cx="101601" cy="1"/>
            </a:xfrm>
            <a:custGeom>
              <a:avLst/>
              <a:gdLst/>
              <a:ahLst/>
              <a:cxnLst/>
              <a:rect l="0" t="0" r="0" b="0"/>
              <a:pathLst>
                <a:path w="101601" h="1">
                  <a:moveTo>
                    <a:pt x="101600" y="0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7581900" y="2349500"/>
              <a:ext cx="152401" cy="12701"/>
            </a:xfrm>
            <a:custGeom>
              <a:avLst/>
              <a:gdLst/>
              <a:ahLst/>
              <a:cxnLst/>
              <a:rect l="0" t="0" r="0" b="0"/>
              <a:pathLst>
                <a:path w="152401" h="12701">
                  <a:moveTo>
                    <a:pt x="152400" y="12700"/>
                  </a:moveTo>
                  <a:lnTo>
                    <a:pt x="110304" y="12700"/>
                  </a:lnTo>
                  <a:lnTo>
                    <a:pt x="98936" y="11288"/>
                  </a:lnTo>
                  <a:lnTo>
                    <a:pt x="87124" y="8937"/>
                  </a:lnTo>
                  <a:lnTo>
                    <a:pt x="75016" y="5958"/>
                  </a:lnTo>
                  <a:lnTo>
                    <a:pt x="61300" y="3972"/>
                  </a:lnTo>
                  <a:lnTo>
                    <a:pt x="46511" y="2648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7924800" y="2059170"/>
              <a:ext cx="342901" cy="247731"/>
            </a:xfrm>
            <a:custGeom>
              <a:avLst/>
              <a:gdLst/>
              <a:ahLst/>
              <a:cxnLst/>
              <a:rect l="0" t="0" r="0" b="0"/>
              <a:pathLst>
                <a:path w="342901" h="247731">
                  <a:moveTo>
                    <a:pt x="0" y="23630"/>
                  </a:moveTo>
                  <a:lnTo>
                    <a:pt x="0" y="72467"/>
                  </a:lnTo>
                  <a:lnTo>
                    <a:pt x="1411" y="87232"/>
                  </a:lnTo>
                  <a:lnTo>
                    <a:pt x="3763" y="102720"/>
                  </a:lnTo>
                  <a:lnTo>
                    <a:pt x="6742" y="118690"/>
                  </a:lnTo>
                  <a:lnTo>
                    <a:pt x="10138" y="132159"/>
                  </a:lnTo>
                  <a:lnTo>
                    <a:pt x="13814" y="143960"/>
                  </a:lnTo>
                  <a:lnTo>
                    <a:pt x="21662" y="166010"/>
                  </a:lnTo>
                  <a:lnTo>
                    <a:pt x="29853" y="189921"/>
                  </a:lnTo>
                  <a:lnTo>
                    <a:pt x="34013" y="199402"/>
                  </a:lnTo>
                  <a:lnTo>
                    <a:pt x="38197" y="207133"/>
                  </a:lnTo>
                  <a:lnTo>
                    <a:pt x="42398" y="213699"/>
                  </a:lnTo>
                  <a:lnTo>
                    <a:pt x="45198" y="222309"/>
                  </a:lnTo>
                  <a:lnTo>
                    <a:pt x="47066" y="232282"/>
                  </a:lnTo>
                  <a:lnTo>
                    <a:pt x="48311" y="243165"/>
                  </a:lnTo>
                  <a:lnTo>
                    <a:pt x="49140" y="247597"/>
                  </a:lnTo>
                  <a:lnTo>
                    <a:pt x="49693" y="247730"/>
                  </a:lnTo>
                  <a:lnTo>
                    <a:pt x="50062" y="244997"/>
                  </a:lnTo>
                  <a:lnTo>
                    <a:pt x="48897" y="237530"/>
                  </a:lnTo>
                  <a:lnTo>
                    <a:pt x="46709" y="226908"/>
                  </a:lnTo>
                  <a:lnTo>
                    <a:pt x="43839" y="214182"/>
                  </a:lnTo>
                  <a:lnTo>
                    <a:pt x="40515" y="202875"/>
                  </a:lnTo>
                  <a:lnTo>
                    <a:pt x="36887" y="192516"/>
                  </a:lnTo>
                  <a:lnTo>
                    <a:pt x="33058" y="182787"/>
                  </a:lnTo>
                  <a:lnTo>
                    <a:pt x="30505" y="172068"/>
                  </a:lnTo>
                  <a:lnTo>
                    <a:pt x="28803" y="160688"/>
                  </a:lnTo>
                  <a:lnTo>
                    <a:pt x="27668" y="148869"/>
                  </a:lnTo>
                  <a:lnTo>
                    <a:pt x="25501" y="138167"/>
                  </a:lnTo>
                  <a:lnTo>
                    <a:pt x="22645" y="128210"/>
                  </a:lnTo>
                  <a:lnTo>
                    <a:pt x="19330" y="118750"/>
                  </a:lnTo>
                  <a:lnTo>
                    <a:pt x="17119" y="109621"/>
                  </a:lnTo>
                  <a:lnTo>
                    <a:pt x="15647" y="100713"/>
                  </a:lnTo>
                  <a:lnTo>
                    <a:pt x="14664" y="91952"/>
                  </a:lnTo>
                  <a:lnTo>
                    <a:pt x="14009" y="81877"/>
                  </a:lnTo>
                  <a:lnTo>
                    <a:pt x="13573" y="70928"/>
                  </a:lnTo>
                  <a:lnTo>
                    <a:pt x="13282" y="59395"/>
                  </a:lnTo>
                  <a:lnTo>
                    <a:pt x="14499" y="48885"/>
                  </a:lnTo>
                  <a:lnTo>
                    <a:pt x="16721" y="39055"/>
                  </a:lnTo>
                  <a:lnTo>
                    <a:pt x="19614" y="29680"/>
                  </a:lnTo>
                  <a:lnTo>
                    <a:pt x="22954" y="20608"/>
                  </a:lnTo>
                  <a:lnTo>
                    <a:pt x="26591" y="11737"/>
                  </a:lnTo>
                  <a:lnTo>
                    <a:pt x="30428" y="3001"/>
                  </a:lnTo>
                  <a:lnTo>
                    <a:pt x="35807" y="0"/>
                  </a:lnTo>
                  <a:lnTo>
                    <a:pt x="42216" y="821"/>
                  </a:lnTo>
                  <a:lnTo>
                    <a:pt x="49310" y="4190"/>
                  </a:lnTo>
                  <a:lnTo>
                    <a:pt x="58273" y="10670"/>
                  </a:lnTo>
                  <a:lnTo>
                    <a:pt x="68482" y="19223"/>
                  </a:lnTo>
                  <a:lnTo>
                    <a:pt x="79521" y="29159"/>
                  </a:lnTo>
                  <a:lnTo>
                    <a:pt x="86880" y="38605"/>
                  </a:lnTo>
                  <a:lnTo>
                    <a:pt x="91787" y="47724"/>
                  </a:lnTo>
                  <a:lnTo>
                    <a:pt x="95058" y="56626"/>
                  </a:lnTo>
                  <a:lnTo>
                    <a:pt x="98649" y="63971"/>
                  </a:lnTo>
                  <a:lnTo>
                    <a:pt x="102455" y="70280"/>
                  </a:lnTo>
                  <a:lnTo>
                    <a:pt x="106403" y="75896"/>
                  </a:lnTo>
                  <a:lnTo>
                    <a:pt x="110446" y="82463"/>
                  </a:lnTo>
                  <a:lnTo>
                    <a:pt x="114553" y="89663"/>
                  </a:lnTo>
                  <a:lnTo>
                    <a:pt x="118702" y="97285"/>
                  </a:lnTo>
                  <a:lnTo>
                    <a:pt x="122879" y="103778"/>
                  </a:lnTo>
                  <a:lnTo>
                    <a:pt x="127075" y="109517"/>
                  </a:lnTo>
                  <a:lnTo>
                    <a:pt x="131283" y="114755"/>
                  </a:lnTo>
                  <a:lnTo>
                    <a:pt x="135500" y="122479"/>
                  </a:lnTo>
                  <a:lnTo>
                    <a:pt x="139722" y="131863"/>
                  </a:lnTo>
                  <a:lnTo>
                    <a:pt x="143947" y="142352"/>
                  </a:lnTo>
                  <a:lnTo>
                    <a:pt x="146765" y="145111"/>
                  </a:lnTo>
                  <a:lnTo>
                    <a:pt x="148643" y="142717"/>
                  </a:lnTo>
                  <a:lnTo>
                    <a:pt x="149895" y="136888"/>
                  </a:lnTo>
                  <a:lnTo>
                    <a:pt x="152141" y="128768"/>
                  </a:lnTo>
                  <a:lnTo>
                    <a:pt x="158400" y="108458"/>
                  </a:lnTo>
                  <a:lnTo>
                    <a:pt x="162044" y="99937"/>
                  </a:lnTo>
                  <a:lnTo>
                    <a:pt x="165885" y="92846"/>
                  </a:lnTo>
                  <a:lnTo>
                    <a:pt x="169857" y="86707"/>
                  </a:lnTo>
                  <a:lnTo>
                    <a:pt x="173915" y="79792"/>
                  </a:lnTo>
                  <a:lnTo>
                    <a:pt x="178032" y="72360"/>
                  </a:lnTo>
                  <a:lnTo>
                    <a:pt x="182188" y="64583"/>
                  </a:lnTo>
                  <a:lnTo>
                    <a:pt x="186370" y="57988"/>
                  </a:lnTo>
                  <a:lnTo>
                    <a:pt x="190568" y="52180"/>
                  </a:lnTo>
                  <a:lnTo>
                    <a:pt x="194779" y="46896"/>
                  </a:lnTo>
                  <a:lnTo>
                    <a:pt x="198997" y="41963"/>
                  </a:lnTo>
                  <a:lnTo>
                    <a:pt x="203220" y="37263"/>
                  </a:lnTo>
                  <a:lnTo>
                    <a:pt x="207447" y="32718"/>
                  </a:lnTo>
                  <a:lnTo>
                    <a:pt x="214497" y="28278"/>
                  </a:lnTo>
                  <a:lnTo>
                    <a:pt x="223432" y="23906"/>
                  </a:lnTo>
                  <a:lnTo>
                    <a:pt x="233621" y="19581"/>
                  </a:lnTo>
                  <a:lnTo>
                    <a:pt x="241825" y="18108"/>
                  </a:lnTo>
                  <a:lnTo>
                    <a:pt x="248705" y="18537"/>
                  </a:lnTo>
                  <a:lnTo>
                    <a:pt x="254704" y="20235"/>
                  </a:lnTo>
                  <a:lnTo>
                    <a:pt x="261525" y="22777"/>
                  </a:lnTo>
                  <a:lnTo>
                    <a:pt x="268894" y="25884"/>
                  </a:lnTo>
                  <a:lnTo>
                    <a:pt x="276629" y="29366"/>
                  </a:lnTo>
                  <a:lnTo>
                    <a:pt x="283197" y="35920"/>
                  </a:lnTo>
                  <a:lnTo>
                    <a:pt x="288987" y="44523"/>
                  </a:lnTo>
                  <a:lnTo>
                    <a:pt x="294258" y="54492"/>
                  </a:lnTo>
                  <a:lnTo>
                    <a:pt x="299183" y="62549"/>
                  </a:lnTo>
                  <a:lnTo>
                    <a:pt x="303877" y="69331"/>
                  </a:lnTo>
                  <a:lnTo>
                    <a:pt x="308418" y="75264"/>
                  </a:lnTo>
                  <a:lnTo>
                    <a:pt x="312856" y="83453"/>
                  </a:lnTo>
                  <a:lnTo>
                    <a:pt x="317227" y="93145"/>
                  </a:lnTo>
                  <a:lnTo>
                    <a:pt x="321550" y="103840"/>
                  </a:lnTo>
                  <a:lnTo>
                    <a:pt x="324433" y="115203"/>
                  </a:lnTo>
                  <a:lnTo>
                    <a:pt x="326356" y="127012"/>
                  </a:lnTo>
                  <a:lnTo>
                    <a:pt x="327637" y="139118"/>
                  </a:lnTo>
                  <a:lnTo>
                    <a:pt x="329902" y="148599"/>
                  </a:lnTo>
                  <a:lnTo>
                    <a:pt x="332823" y="156332"/>
                  </a:lnTo>
                  <a:lnTo>
                    <a:pt x="336182" y="162898"/>
                  </a:lnTo>
                  <a:lnTo>
                    <a:pt x="338421" y="171508"/>
                  </a:lnTo>
                  <a:lnTo>
                    <a:pt x="339914" y="181482"/>
                  </a:lnTo>
                  <a:lnTo>
                    <a:pt x="342900" y="2268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8310312" y="2072161"/>
              <a:ext cx="249489" cy="239240"/>
            </a:xfrm>
            <a:custGeom>
              <a:avLst/>
              <a:gdLst/>
              <a:ahLst/>
              <a:cxnLst/>
              <a:rect l="0" t="0" r="0" b="0"/>
              <a:pathLst>
                <a:path w="249489" h="239240">
                  <a:moveTo>
                    <a:pt x="236788" y="112239"/>
                  </a:moveTo>
                  <a:lnTo>
                    <a:pt x="236788" y="98754"/>
                  </a:lnTo>
                  <a:lnTo>
                    <a:pt x="235377" y="90549"/>
                  </a:lnTo>
                  <a:lnTo>
                    <a:pt x="233025" y="80846"/>
                  </a:lnTo>
                  <a:lnTo>
                    <a:pt x="230046" y="70143"/>
                  </a:lnTo>
                  <a:lnTo>
                    <a:pt x="226649" y="60186"/>
                  </a:lnTo>
                  <a:lnTo>
                    <a:pt x="222973" y="50726"/>
                  </a:lnTo>
                  <a:lnTo>
                    <a:pt x="219111" y="41597"/>
                  </a:lnTo>
                  <a:lnTo>
                    <a:pt x="213714" y="34099"/>
                  </a:lnTo>
                  <a:lnTo>
                    <a:pt x="207295" y="27690"/>
                  </a:lnTo>
                  <a:lnTo>
                    <a:pt x="200192" y="22006"/>
                  </a:lnTo>
                  <a:lnTo>
                    <a:pt x="192635" y="18217"/>
                  </a:lnTo>
                  <a:lnTo>
                    <a:pt x="184774" y="15691"/>
                  </a:lnTo>
                  <a:lnTo>
                    <a:pt x="176712" y="14007"/>
                  </a:lnTo>
                  <a:lnTo>
                    <a:pt x="167104" y="11473"/>
                  </a:lnTo>
                  <a:lnTo>
                    <a:pt x="156465" y="8373"/>
                  </a:lnTo>
                  <a:lnTo>
                    <a:pt x="145140" y="4894"/>
                  </a:lnTo>
                  <a:lnTo>
                    <a:pt x="134767" y="2576"/>
                  </a:lnTo>
                  <a:lnTo>
                    <a:pt x="125029" y="1030"/>
                  </a:lnTo>
                  <a:lnTo>
                    <a:pt x="115715" y="0"/>
                  </a:lnTo>
                  <a:lnTo>
                    <a:pt x="106684" y="724"/>
                  </a:lnTo>
                  <a:lnTo>
                    <a:pt x="97841" y="2617"/>
                  </a:lnTo>
                  <a:lnTo>
                    <a:pt x="89123" y="5291"/>
                  </a:lnTo>
                  <a:lnTo>
                    <a:pt x="79078" y="7074"/>
                  </a:lnTo>
                  <a:lnTo>
                    <a:pt x="68148" y="8262"/>
                  </a:lnTo>
                  <a:lnTo>
                    <a:pt x="56628" y="9054"/>
                  </a:lnTo>
                  <a:lnTo>
                    <a:pt x="47537" y="12404"/>
                  </a:lnTo>
                  <a:lnTo>
                    <a:pt x="40065" y="17460"/>
                  </a:lnTo>
                  <a:lnTo>
                    <a:pt x="11192" y="45853"/>
                  </a:lnTo>
                  <a:lnTo>
                    <a:pt x="5957" y="56692"/>
                  </a:lnTo>
                  <a:lnTo>
                    <a:pt x="2467" y="69563"/>
                  </a:lnTo>
                  <a:lnTo>
                    <a:pt x="141" y="83788"/>
                  </a:lnTo>
                  <a:lnTo>
                    <a:pt x="0" y="94683"/>
                  </a:lnTo>
                  <a:lnTo>
                    <a:pt x="1319" y="103357"/>
                  </a:lnTo>
                  <a:lnTo>
                    <a:pt x="13573" y="140901"/>
                  </a:lnTo>
                  <a:lnTo>
                    <a:pt x="17423" y="148280"/>
                  </a:lnTo>
                  <a:lnTo>
                    <a:pt x="21400" y="153200"/>
                  </a:lnTo>
                  <a:lnTo>
                    <a:pt x="25462" y="156479"/>
                  </a:lnTo>
                  <a:lnTo>
                    <a:pt x="32404" y="161488"/>
                  </a:lnTo>
                  <a:lnTo>
                    <a:pt x="51406" y="174579"/>
                  </a:lnTo>
                  <a:lnTo>
                    <a:pt x="60989" y="179199"/>
                  </a:lnTo>
                  <a:lnTo>
                    <a:pt x="70199" y="182279"/>
                  </a:lnTo>
                  <a:lnTo>
                    <a:pt x="79162" y="184332"/>
                  </a:lnTo>
                  <a:lnTo>
                    <a:pt x="87959" y="182879"/>
                  </a:lnTo>
                  <a:lnTo>
                    <a:pt x="96646" y="179088"/>
                  </a:lnTo>
                  <a:lnTo>
                    <a:pt x="105260" y="173738"/>
                  </a:lnTo>
                  <a:lnTo>
                    <a:pt x="112414" y="170171"/>
                  </a:lnTo>
                  <a:lnTo>
                    <a:pt x="118594" y="167794"/>
                  </a:lnTo>
                  <a:lnTo>
                    <a:pt x="124125" y="166209"/>
                  </a:lnTo>
                  <a:lnTo>
                    <a:pt x="129224" y="162330"/>
                  </a:lnTo>
                  <a:lnTo>
                    <a:pt x="134034" y="156922"/>
                  </a:lnTo>
                  <a:lnTo>
                    <a:pt x="138652" y="150494"/>
                  </a:lnTo>
                  <a:lnTo>
                    <a:pt x="143141" y="143387"/>
                  </a:lnTo>
                  <a:lnTo>
                    <a:pt x="147546" y="135826"/>
                  </a:lnTo>
                  <a:lnTo>
                    <a:pt x="151893" y="127964"/>
                  </a:lnTo>
                  <a:lnTo>
                    <a:pt x="154791" y="118489"/>
                  </a:lnTo>
                  <a:lnTo>
                    <a:pt x="156723" y="107939"/>
                  </a:lnTo>
                  <a:lnTo>
                    <a:pt x="158012" y="96672"/>
                  </a:lnTo>
                  <a:lnTo>
                    <a:pt x="160281" y="91983"/>
                  </a:lnTo>
                  <a:lnTo>
                    <a:pt x="163206" y="91679"/>
                  </a:lnTo>
                  <a:lnTo>
                    <a:pt x="166566" y="94299"/>
                  </a:lnTo>
                  <a:lnTo>
                    <a:pt x="168807" y="97457"/>
                  </a:lnTo>
                  <a:lnTo>
                    <a:pt x="171296" y="104728"/>
                  </a:lnTo>
                  <a:lnTo>
                    <a:pt x="173371" y="110054"/>
                  </a:lnTo>
                  <a:lnTo>
                    <a:pt x="176166" y="116426"/>
                  </a:lnTo>
                  <a:lnTo>
                    <a:pt x="183033" y="131033"/>
                  </a:lnTo>
                  <a:lnTo>
                    <a:pt x="190790" y="146933"/>
                  </a:lnTo>
                  <a:lnTo>
                    <a:pt x="194833" y="153712"/>
                  </a:lnTo>
                  <a:lnTo>
                    <a:pt x="198940" y="159643"/>
                  </a:lnTo>
                  <a:lnTo>
                    <a:pt x="203090" y="165008"/>
                  </a:lnTo>
                  <a:lnTo>
                    <a:pt x="207267" y="171407"/>
                  </a:lnTo>
                  <a:lnTo>
                    <a:pt x="211463" y="178496"/>
                  </a:lnTo>
                  <a:lnTo>
                    <a:pt x="215671" y="186043"/>
                  </a:lnTo>
                  <a:lnTo>
                    <a:pt x="219888" y="192486"/>
                  </a:lnTo>
                  <a:lnTo>
                    <a:pt x="224110" y="198192"/>
                  </a:lnTo>
                  <a:lnTo>
                    <a:pt x="228335" y="203408"/>
                  </a:lnTo>
                  <a:lnTo>
                    <a:pt x="232564" y="209707"/>
                  </a:lnTo>
                  <a:lnTo>
                    <a:pt x="236794" y="216729"/>
                  </a:lnTo>
                  <a:lnTo>
                    <a:pt x="249488" y="2392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8541926" y="2060153"/>
              <a:ext cx="246451" cy="535866"/>
            </a:xfrm>
            <a:custGeom>
              <a:avLst/>
              <a:gdLst/>
              <a:ahLst/>
              <a:cxnLst/>
              <a:rect l="0" t="0" r="0" b="0"/>
              <a:pathLst>
                <a:path w="246451" h="535866">
                  <a:moveTo>
                    <a:pt x="208374" y="60747"/>
                  </a:moveTo>
                  <a:lnTo>
                    <a:pt x="208374" y="40521"/>
                  </a:lnTo>
                  <a:lnTo>
                    <a:pt x="205551" y="33151"/>
                  </a:lnTo>
                  <a:lnTo>
                    <a:pt x="200848" y="26828"/>
                  </a:lnTo>
                  <a:lnTo>
                    <a:pt x="194890" y="21201"/>
                  </a:lnTo>
                  <a:lnTo>
                    <a:pt x="188095" y="16038"/>
                  </a:lnTo>
                  <a:lnTo>
                    <a:pt x="180743" y="11185"/>
                  </a:lnTo>
                  <a:lnTo>
                    <a:pt x="173021" y="6539"/>
                  </a:lnTo>
                  <a:lnTo>
                    <a:pt x="162227" y="3441"/>
                  </a:lnTo>
                  <a:lnTo>
                    <a:pt x="149387" y="1376"/>
                  </a:lnTo>
                  <a:lnTo>
                    <a:pt x="135183" y="0"/>
                  </a:lnTo>
                  <a:lnTo>
                    <a:pt x="120069" y="493"/>
                  </a:lnTo>
                  <a:lnTo>
                    <a:pt x="104348" y="2233"/>
                  </a:lnTo>
                  <a:lnTo>
                    <a:pt x="88223" y="4804"/>
                  </a:lnTo>
                  <a:lnTo>
                    <a:pt x="76062" y="7929"/>
                  </a:lnTo>
                  <a:lnTo>
                    <a:pt x="66544" y="11424"/>
                  </a:lnTo>
                  <a:lnTo>
                    <a:pt x="34386" y="27172"/>
                  </a:lnTo>
                  <a:lnTo>
                    <a:pt x="27471" y="32719"/>
                  </a:lnTo>
                  <a:lnTo>
                    <a:pt x="21449" y="39239"/>
                  </a:lnTo>
                  <a:lnTo>
                    <a:pt x="16024" y="46408"/>
                  </a:lnTo>
                  <a:lnTo>
                    <a:pt x="10996" y="54010"/>
                  </a:lnTo>
                  <a:lnTo>
                    <a:pt x="6233" y="61900"/>
                  </a:lnTo>
                  <a:lnTo>
                    <a:pt x="1647" y="69982"/>
                  </a:lnTo>
                  <a:lnTo>
                    <a:pt x="0" y="79604"/>
                  </a:lnTo>
                  <a:lnTo>
                    <a:pt x="313" y="90251"/>
                  </a:lnTo>
                  <a:lnTo>
                    <a:pt x="1933" y="101583"/>
                  </a:lnTo>
                  <a:lnTo>
                    <a:pt x="7247" y="110548"/>
                  </a:lnTo>
                  <a:lnTo>
                    <a:pt x="15023" y="117937"/>
                  </a:lnTo>
                  <a:lnTo>
                    <a:pt x="24440" y="124273"/>
                  </a:lnTo>
                  <a:lnTo>
                    <a:pt x="33540" y="129909"/>
                  </a:lnTo>
                  <a:lnTo>
                    <a:pt x="42429" y="135077"/>
                  </a:lnTo>
                  <a:lnTo>
                    <a:pt x="51177" y="139934"/>
                  </a:lnTo>
                  <a:lnTo>
                    <a:pt x="61243" y="143171"/>
                  </a:lnTo>
                  <a:lnTo>
                    <a:pt x="72186" y="145330"/>
                  </a:lnTo>
                  <a:lnTo>
                    <a:pt x="83715" y="146769"/>
                  </a:lnTo>
                  <a:lnTo>
                    <a:pt x="94224" y="146317"/>
                  </a:lnTo>
                  <a:lnTo>
                    <a:pt x="104051" y="144605"/>
                  </a:lnTo>
                  <a:lnTo>
                    <a:pt x="113425" y="142052"/>
                  </a:lnTo>
                  <a:lnTo>
                    <a:pt x="121086" y="138939"/>
                  </a:lnTo>
                  <a:lnTo>
                    <a:pt x="127604" y="135453"/>
                  </a:lnTo>
                  <a:lnTo>
                    <a:pt x="133360" y="131717"/>
                  </a:lnTo>
                  <a:lnTo>
                    <a:pt x="140020" y="126405"/>
                  </a:lnTo>
                  <a:lnTo>
                    <a:pt x="147283" y="120041"/>
                  </a:lnTo>
                  <a:lnTo>
                    <a:pt x="154946" y="112976"/>
                  </a:lnTo>
                  <a:lnTo>
                    <a:pt x="161466" y="104033"/>
                  </a:lnTo>
                  <a:lnTo>
                    <a:pt x="167224" y="93838"/>
                  </a:lnTo>
                  <a:lnTo>
                    <a:pt x="172474" y="82807"/>
                  </a:lnTo>
                  <a:lnTo>
                    <a:pt x="175974" y="78276"/>
                  </a:lnTo>
                  <a:lnTo>
                    <a:pt x="178307" y="78077"/>
                  </a:lnTo>
                  <a:lnTo>
                    <a:pt x="179863" y="80767"/>
                  </a:lnTo>
                  <a:lnTo>
                    <a:pt x="181591" y="95045"/>
                  </a:lnTo>
                  <a:lnTo>
                    <a:pt x="182052" y="104779"/>
                  </a:lnTo>
                  <a:lnTo>
                    <a:pt x="182564" y="130646"/>
                  </a:lnTo>
                  <a:lnTo>
                    <a:pt x="182701" y="145446"/>
                  </a:lnTo>
                  <a:lnTo>
                    <a:pt x="184203" y="159546"/>
                  </a:lnTo>
                  <a:lnTo>
                    <a:pt x="186615" y="173180"/>
                  </a:lnTo>
                  <a:lnTo>
                    <a:pt x="189634" y="186502"/>
                  </a:lnTo>
                  <a:lnTo>
                    <a:pt x="191647" y="198206"/>
                  </a:lnTo>
                  <a:lnTo>
                    <a:pt x="192990" y="208830"/>
                  </a:lnTo>
                  <a:lnTo>
                    <a:pt x="193884" y="218736"/>
                  </a:lnTo>
                  <a:lnTo>
                    <a:pt x="195892" y="229573"/>
                  </a:lnTo>
                  <a:lnTo>
                    <a:pt x="198642" y="241031"/>
                  </a:lnTo>
                  <a:lnTo>
                    <a:pt x="201886" y="252903"/>
                  </a:lnTo>
                  <a:lnTo>
                    <a:pt x="206870" y="266462"/>
                  </a:lnTo>
                  <a:lnTo>
                    <a:pt x="213016" y="281145"/>
                  </a:lnTo>
                  <a:lnTo>
                    <a:pt x="225959" y="309690"/>
                  </a:lnTo>
                  <a:lnTo>
                    <a:pt x="236415" y="331785"/>
                  </a:lnTo>
                  <a:lnTo>
                    <a:pt x="239768" y="341627"/>
                  </a:lnTo>
                  <a:lnTo>
                    <a:pt x="242003" y="351012"/>
                  </a:lnTo>
                  <a:lnTo>
                    <a:pt x="243493" y="360090"/>
                  </a:lnTo>
                  <a:lnTo>
                    <a:pt x="244487" y="370375"/>
                  </a:lnTo>
                  <a:lnTo>
                    <a:pt x="245149" y="381466"/>
                  </a:lnTo>
                  <a:lnTo>
                    <a:pt x="245885" y="403666"/>
                  </a:lnTo>
                  <a:lnTo>
                    <a:pt x="246299" y="433443"/>
                  </a:lnTo>
                  <a:lnTo>
                    <a:pt x="246450" y="479641"/>
                  </a:lnTo>
                  <a:lnTo>
                    <a:pt x="242700" y="494337"/>
                  </a:lnTo>
                  <a:lnTo>
                    <a:pt x="239725" y="502207"/>
                  </a:lnTo>
                  <a:lnTo>
                    <a:pt x="233508" y="508864"/>
                  </a:lnTo>
                  <a:lnTo>
                    <a:pt x="225130" y="514714"/>
                  </a:lnTo>
                  <a:lnTo>
                    <a:pt x="215311" y="520025"/>
                  </a:lnTo>
                  <a:lnTo>
                    <a:pt x="207354" y="524976"/>
                  </a:lnTo>
                  <a:lnTo>
                    <a:pt x="200638" y="529689"/>
                  </a:lnTo>
                  <a:lnTo>
                    <a:pt x="194750" y="534241"/>
                  </a:lnTo>
                  <a:lnTo>
                    <a:pt x="185180" y="535865"/>
                  </a:lnTo>
                  <a:lnTo>
                    <a:pt x="173155" y="535537"/>
                  </a:lnTo>
                  <a:lnTo>
                    <a:pt x="159495" y="533907"/>
                  </a:lnTo>
                  <a:lnTo>
                    <a:pt x="146155" y="532820"/>
                  </a:lnTo>
                  <a:lnTo>
                    <a:pt x="133028" y="532095"/>
                  </a:lnTo>
                  <a:lnTo>
                    <a:pt x="81374" y="5306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8788400" y="2082800"/>
              <a:ext cx="203201" cy="241301"/>
            </a:xfrm>
            <a:custGeom>
              <a:avLst/>
              <a:gdLst/>
              <a:ahLst/>
              <a:cxnLst/>
              <a:rect l="0" t="0" r="0" b="0"/>
              <a:pathLst>
                <a:path w="203201" h="241301">
                  <a:moveTo>
                    <a:pt x="0" y="0"/>
                  </a:moveTo>
                  <a:lnTo>
                    <a:pt x="0" y="20225"/>
                  </a:lnTo>
                  <a:lnTo>
                    <a:pt x="1411" y="30417"/>
                  </a:lnTo>
                  <a:lnTo>
                    <a:pt x="3763" y="41444"/>
                  </a:lnTo>
                  <a:lnTo>
                    <a:pt x="6742" y="53029"/>
                  </a:lnTo>
                  <a:lnTo>
                    <a:pt x="8728" y="64986"/>
                  </a:lnTo>
                  <a:lnTo>
                    <a:pt x="10052" y="77191"/>
                  </a:lnTo>
                  <a:lnTo>
                    <a:pt x="10934" y="89560"/>
                  </a:lnTo>
                  <a:lnTo>
                    <a:pt x="12934" y="102040"/>
                  </a:lnTo>
                  <a:lnTo>
                    <a:pt x="15678" y="114593"/>
                  </a:lnTo>
                  <a:lnTo>
                    <a:pt x="18919" y="127195"/>
                  </a:lnTo>
                  <a:lnTo>
                    <a:pt x="22490" y="137008"/>
                  </a:lnTo>
                  <a:lnTo>
                    <a:pt x="26282" y="144961"/>
                  </a:lnTo>
                  <a:lnTo>
                    <a:pt x="30222" y="151674"/>
                  </a:lnTo>
                  <a:lnTo>
                    <a:pt x="32847" y="160382"/>
                  </a:lnTo>
                  <a:lnTo>
                    <a:pt x="34598" y="170421"/>
                  </a:lnTo>
                  <a:lnTo>
                    <a:pt x="35766" y="181347"/>
                  </a:lnTo>
                  <a:lnTo>
                    <a:pt x="36543" y="184398"/>
                  </a:lnTo>
                  <a:lnTo>
                    <a:pt x="37062" y="182199"/>
                  </a:lnTo>
                  <a:lnTo>
                    <a:pt x="37408" y="176499"/>
                  </a:lnTo>
                  <a:lnTo>
                    <a:pt x="36228" y="171288"/>
                  </a:lnTo>
                  <a:lnTo>
                    <a:pt x="34029" y="166403"/>
                  </a:lnTo>
                  <a:lnTo>
                    <a:pt x="31153" y="161735"/>
                  </a:lnTo>
                  <a:lnTo>
                    <a:pt x="29235" y="152979"/>
                  </a:lnTo>
                  <a:lnTo>
                    <a:pt x="27957" y="141497"/>
                  </a:lnTo>
                  <a:lnTo>
                    <a:pt x="27104" y="128198"/>
                  </a:lnTo>
                  <a:lnTo>
                    <a:pt x="27947" y="115098"/>
                  </a:lnTo>
                  <a:lnTo>
                    <a:pt x="29920" y="102132"/>
                  </a:lnTo>
                  <a:lnTo>
                    <a:pt x="32646" y="89255"/>
                  </a:lnTo>
                  <a:lnTo>
                    <a:pt x="35876" y="77847"/>
                  </a:lnTo>
                  <a:lnTo>
                    <a:pt x="39439" y="67420"/>
                  </a:lnTo>
                  <a:lnTo>
                    <a:pt x="43226" y="57647"/>
                  </a:lnTo>
                  <a:lnTo>
                    <a:pt x="47162" y="49720"/>
                  </a:lnTo>
                  <a:lnTo>
                    <a:pt x="51196" y="43024"/>
                  </a:lnTo>
                  <a:lnTo>
                    <a:pt x="55298" y="37149"/>
                  </a:lnTo>
                  <a:lnTo>
                    <a:pt x="62265" y="33233"/>
                  </a:lnTo>
                  <a:lnTo>
                    <a:pt x="71143" y="30622"/>
                  </a:lnTo>
                  <a:lnTo>
                    <a:pt x="81295" y="28881"/>
                  </a:lnTo>
                  <a:lnTo>
                    <a:pt x="89475" y="30543"/>
                  </a:lnTo>
                  <a:lnTo>
                    <a:pt x="96339" y="34473"/>
                  </a:lnTo>
                  <a:lnTo>
                    <a:pt x="102325" y="39915"/>
                  </a:lnTo>
                  <a:lnTo>
                    <a:pt x="116504" y="53488"/>
                  </a:lnTo>
                  <a:lnTo>
                    <a:pt x="124235" y="61058"/>
                  </a:lnTo>
                  <a:lnTo>
                    <a:pt x="130802" y="68928"/>
                  </a:lnTo>
                  <a:lnTo>
                    <a:pt x="136590" y="76996"/>
                  </a:lnTo>
                  <a:lnTo>
                    <a:pt x="141860" y="85197"/>
                  </a:lnTo>
                  <a:lnTo>
                    <a:pt x="145373" y="92076"/>
                  </a:lnTo>
                  <a:lnTo>
                    <a:pt x="147715" y="98073"/>
                  </a:lnTo>
                  <a:lnTo>
                    <a:pt x="149277" y="103482"/>
                  </a:lnTo>
                  <a:lnTo>
                    <a:pt x="158216" y="138062"/>
                  </a:lnTo>
                  <a:lnTo>
                    <a:pt x="163333" y="151308"/>
                  </a:lnTo>
                  <a:lnTo>
                    <a:pt x="169567" y="164372"/>
                  </a:lnTo>
                  <a:lnTo>
                    <a:pt x="176545" y="177314"/>
                  </a:lnTo>
                  <a:lnTo>
                    <a:pt x="182607" y="187354"/>
                  </a:lnTo>
                  <a:lnTo>
                    <a:pt x="188060" y="195458"/>
                  </a:lnTo>
                  <a:lnTo>
                    <a:pt x="203200" y="2413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>
              <a:off x="9067800" y="2171700"/>
              <a:ext cx="10935" cy="165101"/>
            </a:xfrm>
            <a:custGeom>
              <a:avLst/>
              <a:gdLst/>
              <a:ahLst/>
              <a:cxnLst/>
              <a:rect l="0" t="0" r="0" b="0"/>
              <a:pathLst>
                <a:path w="10935" h="165101">
                  <a:moveTo>
                    <a:pt x="0" y="0"/>
                  </a:moveTo>
                  <a:lnTo>
                    <a:pt x="0" y="20225"/>
                  </a:lnTo>
                  <a:lnTo>
                    <a:pt x="1411" y="29006"/>
                  </a:lnTo>
                  <a:lnTo>
                    <a:pt x="3763" y="37682"/>
                  </a:lnTo>
                  <a:lnTo>
                    <a:pt x="6742" y="46288"/>
                  </a:lnTo>
                  <a:lnTo>
                    <a:pt x="8728" y="57669"/>
                  </a:lnTo>
                  <a:lnTo>
                    <a:pt x="10052" y="70902"/>
                  </a:lnTo>
                  <a:lnTo>
                    <a:pt x="10934" y="85368"/>
                  </a:lnTo>
                  <a:lnTo>
                    <a:pt x="10111" y="97834"/>
                  </a:lnTo>
                  <a:lnTo>
                    <a:pt x="8152" y="108967"/>
                  </a:lnTo>
                  <a:lnTo>
                    <a:pt x="0" y="1651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>
              <a:off x="8991600" y="1968500"/>
              <a:ext cx="12701" cy="12701"/>
            </a:xfrm>
            <a:custGeom>
              <a:avLst/>
              <a:gdLst/>
              <a:ahLst/>
              <a:cxnLst/>
              <a:rect l="0" t="0" r="0" b="0"/>
              <a:pathLst>
                <a:path w="12701" h="12701">
                  <a:moveTo>
                    <a:pt x="0" y="0"/>
                  </a:moveTo>
                  <a:lnTo>
                    <a:pt x="12700" y="12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reeform 59"/>
            <p:cNvSpPr/>
            <p:nvPr/>
          </p:nvSpPr>
          <p:spPr>
            <a:xfrm>
              <a:off x="9089147" y="1854951"/>
              <a:ext cx="232654" cy="481850"/>
            </a:xfrm>
            <a:custGeom>
              <a:avLst/>
              <a:gdLst/>
              <a:ahLst/>
              <a:cxnLst/>
              <a:rect l="0" t="0" r="0" b="0"/>
              <a:pathLst>
                <a:path w="232654" h="481850">
                  <a:moveTo>
                    <a:pt x="232653" y="62749"/>
                  </a:moveTo>
                  <a:lnTo>
                    <a:pt x="225911" y="49264"/>
                  </a:lnTo>
                  <a:lnTo>
                    <a:pt x="218838" y="38882"/>
                  </a:lnTo>
                  <a:lnTo>
                    <a:pt x="214976" y="34137"/>
                  </a:lnTo>
                  <a:lnTo>
                    <a:pt x="208168" y="29563"/>
                  </a:lnTo>
                  <a:lnTo>
                    <a:pt x="199396" y="25103"/>
                  </a:lnTo>
                  <a:lnTo>
                    <a:pt x="189315" y="20718"/>
                  </a:lnTo>
                  <a:lnTo>
                    <a:pt x="170588" y="12083"/>
                  </a:lnTo>
                  <a:lnTo>
                    <a:pt x="161643" y="7805"/>
                  </a:lnTo>
                  <a:lnTo>
                    <a:pt x="151446" y="4953"/>
                  </a:lnTo>
                  <a:lnTo>
                    <a:pt x="140415" y="3051"/>
                  </a:lnTo>
                  <a:lnTo>
                    <a:pt x="128828" y="1784"/>
                  </a:lnTo>
                  <a:lnTo>
                    <a:pt x="118280" y="939"/>
                  </a:lnTo>
                  <a:lnTo>
                    <a:pt x="108427" y="375"/>
                  </a:lnTo>
                  <a:lnTo>
                    <a:pt x="99035" y="0"/>
                  </a:lnTo>
                  <a:lnTo>
                    <a:pt x="89952" y="1160"/>
                  </a:lnTo>
                  <a:lnTo>
                    <a:pt x="81075" y="3345"/>
                  </a:lnTo>
                  <a:lnTo>
                    <a:pt x="72334" y="6213"/>
                  </a:lnTo>
                  <a:lnTo>
                    <a:pt x="63685" y="9536"/>
                  </a:lnTo>
                  <a:lnTo>
                    <a:pt x="55096" y="13162"/>
                  </a:lnTo>
                  <a:lnTo>
                    <a:pt x="46548" y="16991"/>
                  </a:lnTo>
                  <a:lnTo>
                    <a:pt x="29525" y="25008"/>
                  </a:lnTo>
                  <a:lnTo>
                    <a:pt x="21034" y="29122"/>
                  </a:lnTo>
                  <a:lnTo>
                    <a:pt x="13963" y="36097"/>
                  </a:lnTo>
                  <a:lnTo>
                    <a:pt x="7837" y="44981"/>
                  </a:lnTo>
                  <a:lnTo>
                    <a:pt x="2343" y="55137"/>
                  </a:lnTo>
                  <a:lnTo>
                    <a:pt x="90" y="64730"/>
                  </a:lnTo>
                  <a:lnTo>
                    <a:pt x="0" y="73947"/>
                  </a:lnTo>
                  <a:lnTo>
                    <a:pt x="1350" y="82914"/>
                  </a:lnTo>
                  <a:lnTo>
                    <a:pt x="2251" y="91715"/>
                  </a:lnTo>
                  <a:lnTo>
                    <a:pt x="2852" y="100404"/>
                  </a:lnTo>
                  <a:lnTo>
                    <a:pt x="3252" y="109019"/>
                  </a:lnTo>
                  <a:lnTo>
                    <a:pt x="3697" y="129880"/>
                  </a:lnTo>
                  <a:lnTo>
                    <a:pt x="3815" y="141369"/>
                  </a:lnTo>
                  <a:lnTo>
                    <a:pt x="5306" y="150440"/>
                  </a:lnTo>
                  <a:lnTo>
                    <a:pt x="10724" y="164282"/>
                  </a:lnTo>
                  <a:lnTo>
                    <a:pt x="14145" y="172771"/>
                  </a:lnTo>
                  <a:lnTo>
                    <a:pt x="21709" y="193492"/>
                  </a:lnTo>
                  <a:lnTo>
                    <a:pt x="27112" y="203533"/>
                  </a:lnTo>
                  <a:lnTo>
                    <a:pt x="33537" y="213049"/>
                  </a:lnTo>
                  <a:lnTo>
                    <a:pt x="40643" y="222216"/>
                  </a:lnTo>
                  <a:lnTo>
                    <a:pt x="45379" y="232560"/>
                  </a:lnTo>
                  <a:lnTo>
                    <a:pt x="48537" y="243689"/>
                  </a:lnTo>
                  <a:lnTo>
                    <a:pt x="50642" y="255342"/>
                  </a:lnTo>
                  <a:lnTo>
                    <a:pt x="54868" y="265933"/>
                  </a:lnTo>
                  <a:lnTo>
                    <a:pt x="60507" y="275816"/>
                  </a:lnTo>
                  <a:lnTo>
                    <a:pt x="67089" y="285227"/>
                  </a:lnTo>
                  <a:lnTo>
                    <a:pt x="74299" y="294323"/>
                  </a:lnTo>
                  <a:lnTo>
                    <a:pt x="81928" y="303209"/>
                  </a:lnTo>
                  <a:lnTo>
                    <a:pt x="89836" y="311956"/>
                  </a:lnTo>
                  <a:lnTo>
                    <a:pt x="95108" y="320609"/>
                  </a:lnTo>
                  <a:lnTo>
                    <a:pt x="98623" y="329200"/>
                  </a:lnTo>
                  <a:lnTo>
                    <a:pt x="100966" y="337750"/>
                  </a:lnTo>
                  <a:lnTo>
                    <a:pt x="103939" y="346271"/>
                  </a:lnTo>
                  <a:lnTo>
                    <a:pt x="107333" y="354775"/>
                  </a:lnTo>
                  <a:lnTo>
                    <a:pt x="111006" y="363266"/>
                  </a:lnTo>
                  <a:lnTo>
                    <a:pt x="118851" y="380227"/>
                  </a:lnTo>
                  <a:lnTo>
                    <a:pt x="135384" y="414111"/>
                  </a:lnTo>
                  <a:lnTo>
                    <a:pt x="139585" y="421168"/>
                  </a:lnTo>
                  <a:lnTo>
                    <a:pt x="143797" y="427284"/>
                  </a:lnTo>
                  <a:lnTo>
                    <a:pt x="148015" y="432772"/>
                  </a:lnTo>
                  <a:lnTo>
                    <a:pt x="150828" y="440664"/>
                  </a:lnTo>
                  <a:lnTo>
                    <a:pt x="152703" y="450159"/>
                  </a:lnTo>
                  <a:lnTo>
                    <a:pt x="156453" y="4818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 60"/>
            <p:cNvSpPr/>
            <p:nvPr/>
          </p:nvSpPr>
          <p:spPr>
            <a:xfrm>
              <a:off x="9093200" y="2184400"/>
              <a:ext cx="177801" cy="12701"/>
            </a:xfrm>
            <a:custGeom>
              <a:avLst/>
              <a:gdLst/>
              <a:ahLst/>
              <a:cxnLst/>
              <a:rect l="0" t="0" r="0" b="0"/>
              <a:pathLst>
                <a:path w="177801" h="12701">
                  <a:moveTo>
                    <a:pt x="177800" y="0"/>
                  </a:moveTo>
                  <a:lnTo>
                    <a:pt x="128962" y="0"/>
                  </a:lnTo>
                  <a:lnTo>
                    <a:pt x="114197" y="1411"/>
                  </a:lnTo>
                  <a:lnTo>
                    <a:pt x="98709" y="3762"/>
                  </a:lnTo>
                  <a:lnTo>
                    <a:pt x="82739" y="6742"/>
                  </a:lnTo>
                  <a:lnTo>
                    <a:pt x="69270" y="8727"/>
                  </a:lnTo>
                  <a:lnTo>
                    <a:pt x="57469" y="10052"/>
                  </a:lnTo>
                  <a:lnTo>
                    <a:pt x="0" y="12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 61"/>
            <p:cNvSpPr/>
            <p:nvPr/>
          </p:nvSpPr>
          <p:spPr>
            <a:xfrm>
              <a:off x="9347200" y="2235200"/>
              <a:ext cx="38101" cy="139701"/>
            </a:xfrm>
            <a:custGeom>
              <a:avLst/>
              <a:gdLst/>
              <a:ahLst/>
              <a:cxnLst/>
              <a:rect l="0" t="0" r="0" b="0"/>
              <a:pathLst>
                <a:path w="38101" h="139701">
                  <a:moveTo>
                    <a:pt x="0" y="0"/>
                  </a:moveTo>
                  <a:lnTo>
                    <a:pt x="0" y="13484"/>
                  </a:lnTo>
                  <a:lnTo>
                    <a:pt x="1411" y="21689"/>
                  </a:lnTo>
                  <a:lnTo>
                    <a:pt x="3763" y="31392"/>
                  </a:lnTo>
                  <a:lnTo>
                    <a:pt x="6742" y="42095"/>
                  </a:lnTo>
                  <a:lnTo>
                    <a:pt x="13814" y="65275"/>
                  </a:lnTo>
                  <a:lnTo>
                    <a:pt x="17676" y="77383"/>
                  </a:lnTo>
                  <a:lnTo>
                    <a:pt x="21662" y="88278"/>
                  </a:lnTo>
                  <a:lnTo>
                    <a:pt x="25730" y="98363"/>
                  </a:lnTo>
                  <a:lnTo>
                    <a:pt x="38100" y="139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>
              <a:off x="9296400" y="2082800"/>
              <a:ext cx="12701" cy="12701"/>
            </a:xfrm>
            <a:custGeom>
              <a:avLst/>
              <a:gdLst/>
              <a:ahLst/>
              <a:cxnLst/>
              <a:rect l="0" t="0" r="0" b="0"/>
              <a:pathLst>
                <a:path w="12701" h="12701">
                  <a:moveTo>
                    <a:pt x="0" y="0"/>
                  </a:moveTo>
                  <a:lnTo>
                    <a:pt x="12700" y="12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/>
            <p:cNvSpPr/>
            <p:nvPr/>
          </p:nvSpPr>
          <p:spPr>
            <a:xfrm>
              <a:off x="9398975" y="2138342"/>
              <a:ext cx="131638" cy="249259"/>
            </a:xfrm>
            <a:custGeom>
              <a:avLst/>
              <a:gdLst/>
              <a:ahLst/>
              <a:cxnLst/>
              <a:rect l="0" t="0" r="0" b="0"/>
              <a:pathLst>
                <a:path w="131638" h="249259">
                  <a:moveTo>
                    <a:pt x="24425" y="134958"/>
                  </a:moveTo>
                  <a:lnTo>
                    <a:pt x="37909" y="141700"/>
                  </a:lnTo>
                  <a:lnTo>
                    <a:pt x="43292" y="142274"/>
                  </a:lnTo>
                  <a:lnTo>
                    <a:pt x="48292" y="141246"/>
                  </a:lnTo>
                  <a:lnTo>
                    <a:pt x="53036" y="139150"/>
                  </a:lnTo>
                  <a:lnTo>
                    <a:pt x="65834" y="133058"/>
                  </a:lnTo>
                  <a:lnTo>
                    <a:pt x="73197" y="129458"/>
                  </a:lnTo>
                  <a:lnTo>
                    <a:pt x="79517" y="125647"/>
                  </a:lnTo>
                  <a:lnTo>
                    <a:pt x="85142" y="121695"/>
                  </a:lnTo>
                  <a:lnTo>
                    <a:pt x="90303" y="117649"/>
                  </a:lnTo>
                  <a:lnTo>
                    <a:pt x="95154" y="113541"/>
                  </a:lnTo>
                  <a:lnTo>
                    <a:pt x="99801" y="109391"/>
                  </a:lnTo>
                  <a:lnTo>
                    <a:pt x="104309" y="105213"/>
                  </a:lnTo>
                  <a:lnTo>
                    <a:pt x="108725" y="99606"/>
                  </a:lnTo>
                  <a:lnTo>
                    <a:pt x="113080" y="93045"/>
                  </a:lnTo>
                  <a:lnTo>
                    <a:pt x="117396" y="85849"/>
                  </a:lnTo>
                  <a:lnTo>
                    <a:pt x="121683" y="78230"/>
                  </a:lnTo>
                  <a:lnTo>
                    <a:pt x="130210" y="62238"/>
                  </a:lnTo>
                  <a:lnTo>
                    <a:pt x="131637" y="54022"/>
                  </a:lnTo>
                  <a:lnTo>
                    <a:pt x="131177" y="45723"/>
                  </a:lnTo>
                  <a:lnTo>
                    <a:pt x="129459" y="37368"/>
                  </a:lnTo>
                  <a:lnTo>
                    <a:pt x="125492" y="28975"/>
                  </a:lnTo>
                  <a:lnTo>
                    <a:pt x="120026" y="20558"/>
                  </a:lnTo>
                  <a:lnTo>
                    <a:pt x="113559" y="12125"/>
                  </a:lnTo>
                  <a:lnTo>
                    <a:pt x="105014" y="6502"/>
                  </a:lnTo>
                  <a:lnTo>
                    <a:pt x="95084" y="2754"/>
                  </a:lnTo>
                  <a:lnTo>
                    <a:pt x="84231" y="255"/>
                  </a:lnTo>
                  <a:lnTo>
                    <a:pt x="74173" y="0"/>
                  </a:lnTo>
                  <a:lnTo>
                    <a:pt x="64646" y="1242"/>
                  </a:lnTo>
                  <a:lnTo>
                    <a:pt x="55472" y="3480"/>
                  </a:lnTo>
                  <a:lnTo>
                    <a:pt x="46534" y="7795"/>
                  </a:lnTo>
                  <a:lnTo>
                    <a:pt x="37753" y="13494"/>
                  </a:lnTo>
                  <a:lnTo>
                    <a:pt x="29077" y="20115"/>
                  </a:lnTo>
                  <a:lnTo>
                    <a:pt x="21881" y="27351"/>
                  </a:lnTo>
                  <a:lnTo>
                    <a:pt x="15674" y="34998"/>
                  </a:lnTo>
                  <a:lnTo>
                    <a:pt x="10124" y="42918"/>
                  </a:lnTo>
                  <a:lnTo>
                    <a:pt x="6424" y="52431"/>
                  </a:lnTo>
                  <a:lnTo>
                    <a:pt x="3958" y="63006"/>
                  </a:lnTo>
                  <a:lnTo>
                    <a:pt x="2313" y="74290"/>
                  </a:lnTo>
                  <a:lnTo>
                    <a:pt x="1217" y="83224"/>
                  </a:lnTo>
                  <a:lnTo>
                    <a:pt x="486" y="90591"/>
                  </a:lnTo>
                  <a:lnTo>
                    <a:pt x="0" y="96913"/>
                  </a:lnTo>
                  <a:lnTo>
                    <a:pt x="1086" y="103950"/>
                  </a:lnTo>
                  <a:lnTo>
                    <a:pt x="3221" y="111464"/>
                  </a:lnTo>
                  <a:lnTo>
                    <a:pt x="6055" y="119295"/>
                  </a:lnTo>
                  <a:lnTo>
                    <a:pt x="9356" y="127338"/>
                  </a:lnTo>
                  <a:lnTo>
                    <a:pt x="12968" y="135522"/>
                  </a:lnTo>
                  <a:lnTo>
                    <a:pt x="16787" y="143801"/>
                  </a:lnTo>
                  <a:lnTo>
                    <a:pt x="22155" y="152142"/>
                  </a:lnTo>
                  <a:lnTo>
                    <a:pt x="28556" y="160525"/>
                  </a:lnTo>
                  <a:lnTo>
                    <a:pt x="35646" y="168936"/>
                  </a:lnTo>
                  <a:lnTo>
                    <a:pt x="40372" y="175954"/>
                  </a:lnTo>
                  <a:lnTo>
                    <a:pt x="43523" y="182044"/>
                  </a:lnTo>
                  <a:lnTo>
                    <a:pt x="45623" y="187515"/>
                  </a:lnTo>
                  <a:lnTo>
                    <a:pt x="49846" y="192574"/>
                  </a:lnTo>
                  <a:lnTo>
                    <a:pt x="55483" y="197357"/>
                  </a:lnTo>
                  <a:lnTo>
                    <a:pt x="62064" y="201957"/>
                  </a:lnTo>
                  <a:lnTo>
                    <a:pt x="69273" y="207846"/>
                  </a:lnTo>
                  <a:lnTo>
                    <a:pt x="76901" y="214594"/>
                  </a:lnTo>
                  <a:lnTo>
                    <a:pt x="91492" y="228207"/>
                  </a:lnTo>
                  <a:lnTo>
                    <a:pt x="113325" y="249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Freeform 64"/>
            <p:cNvSpPr/>
            <p:nvPr/>
          </p:nvSpPr>
          <p:spPr>
            <a:xfrm>
              <a:off x="9588500" y="2138303"/>
              <a:ext cx="139701" cy="205240"/>
            </a:xfrm>
            <a:custGeom>
              <a:avLst/>
              <a:gdLst/>
              <a:ahLst/>
              <a:cxnLst/>
              <a:rect l="0" t="0" r="0" b="0"/>
              <a:pathLst>
                <a:path w="139701" h="205240">
                  <a:moveTo>
                    <a:pt x="0" y="198497"/>
                  </a:moveTo>
                  <a:lnTo>
                    <a:pt x="6742" y="205239"/>
                  </a:lnTo>
                  <a:lnTo>
                    <a:pt x="8728" y="204402"/>
                  </a:lnTo>
                  <a:lnTo>
                    <a:pt x="10052" y="201023"/>
                  </a:lnTo>
                  <a:lnTo>
                    <a:pt x="10934" y="195947"/>
                  </a:lnTo>
                  <a:lnTo>
                    <a:pt x="11523" y="188330"/>
                  </a:lnTo>
                  <a:lnTo>
                    <a:pt x="11915" y="179019"/>
                  </a:lnTo>
                  <a:lnTo>
                    <a:pt x="12351" y="155973"/>
                  </a:lnTo>
                  <a:lnTo>
                    <a:pt x="12686" y="59986"/>
                  </a:lnTo>
                  <a:lnTo>
                    <a:pt x="15513" y="52534"/>
                  </a:lnTo>
                  <a:lnTo>
                    <a:pt x="20219" y="44744"/>
                  </a:lnTo>
                  <a:lnTo>
                    <a:pt x="26179" y="36728"/>
                  </a:lnTo>
                  <a:lnTo>
                    <a:pt x="32975" y="28562"/>
                  </a:lnTo>
                  <a:lnTo>
                    <a:pt x="40328" y="20296"/>
                  </a:lnTo>
                  <a:lnTo>
                    <a:pt x="48052" y="11963"/>
                  </a:lnTo>
                  <a:lnTo>
                    <a:pt x="57435" y="6407"/>
                  </a:lnTo>
                  <a:lnTo>
                    <a:pt x="67922" y="2704"/>
                  </a:lnTo>
                  <a:lnTo>
                    <a:pt x="79149" y="235"/>
                  </a:lnTo>
                  <a:lnTo>
                    <a:pt x="88044" y="0"/>
                  </a:lnTo>
                  <a:lnTo>
                    <a:pt x="95384" y="1254"/>
                  </a:lnTo>
                  <a:lnTo>
                    <a:pt x="139700" y="79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4381500" y="5867400"/>
            <a:ext cx="301721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300" smtClean="0">
                <a:solidFill>
                  <a:srgbClr val="0000FF"/>
                </a:solidFill>
                <a:latin typeface="Arial - 24"/>
              </a:rPr>
              <a:t>yes it is a keyboard</a:t>
            </a:r>
            <a:endParaRPr lang="en-US" sz="2300">
              <a:solidFill>
                <a:srgbClr val="0000FF"/>
              </a:solidFill>
              <a:latin typeface="Arial - 24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41300" y="5003800"/>
            <a:ext cx="1970152" cy="686182"/>
            <a:chOff x="241300" y="5003800"/>
            <a:chExt cx="1970152" cy="686182"/>
          </a:xfrm>
        </p:grpSpPr>
        <p:grpSp>
          <p:nvGrpSpPr>
            <p:cNvPr id="5" name="Group 4"/>
            <p:cNvGrpSpPr/>
            <p:nvPr/>
          </p:nvGrpSpPr>
          <p:grpSpPr>
            <a:xfrm>
              <a:off x="304800" y="5003800"/>
              <a:ext cx="1892300" cy="596900"/>
              <a:chOff x="304800" y="5003800"/>
              <a:chExt cx="1892300" cy="596900"/>
            </a:xfrm>
          </p:grpSpPr>
          <p:pic>
            <p:nvPicPr>
              <p:cNvPr id="2" name="Picture 1" descr="MSOfficePNG(11).png"/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33500" y="5016500"/>
                <a:ext cx="381000" cy="5842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3" name="Picture 2" descr="MSOfficePNG(12).png"/>
              <p:cNvPicPr>
                <a:picLocks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4800" y="5003800"/>
                <a:ext cx="1016000" cy="5842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4" name="Picture 3" descr="MSOfficePNG(16).png"/>
              <p:cNvPicPr>
                <a:picLocks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39900" y="5010150"/>
                <a:ext cx="457200" cy="5715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6" name="Freeform 5"/>
            <p:cNvSpPr/>
            <p:nvPr/>
          </p:nvSpPr>
          <p:spPr>
            <a:xfrm>
              <a:off x="241300" y="5105400"/>
              <a:ext cx="1970152" cy="584582"/>
            </a:xfrm>
            <a:custGeom>
              <a:avLst/>
              <a:gdLst/>
              <a:ahLst/>
              <a:cxnLst/>
              <a:rect l="0" t="0" r="0" b="0"/>
              <a:pathLst>
                <a:path w="1970152" h="584582">
                  <a:moveTo>
                    <a:pt x="0" y="0"/>
                  </a:moveTo>
                  <a:lnTo>
                    <a:pt x="1970151" y="0"/>
                  </a:lnTo>
                  <a:lnTo>
                    <a:pt x="1970151" y="584581"/>
                  </a:lnTo>
                  <a:lnTo>
                    <a:pt x="0" y="58458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14400" y="6477000"/>
            <a:ext cx="876301" cy="495301"/>
            <a:chOff x="914400" y="6477000"/>
            <a:chExt cx="876301" cy="495301"/>
          </a:xfrm>
        </p:grpSpPr>
        <p:sp>
          <p:nvSpPr>
            <p:cNvPr id="8" name="Freeform 7"/>
            <p:cNvSpPr/>
            <p:nvPr/>
          </p:nvSpPr>
          <p:spPr>
            <a:xfrm>
              <a:off x="914400" y="6477000"/>
              <a:ext cx="876301" cy="495301"/>
            </a:xfrm>
            <a:custGeom>
              <a:avLst/>
              <a:gdLst/>
              <a:ahLst/>
              <a:cxnLst/>
              <a:rect l="0" t="0" r="0" b="0"/>
              <a:pathLst>
                <a:path w="876301" h="495301">
                  <a:moveTo>
                    <a:pt x="0" y="0"/>
                  </a:moveTo>
                  <a:lnTo>
                    <a:pt x="876300" y="0"/>
                  </a:lnTo>
                  <a:lnTo>
                    <a:pt x="876300" y="495300"/>
                  </a:lnTo>
                  <a:lnTo>
                    <a:pt x="0" y="4953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 descr="MSOfficePNG(1).png"/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77900" y="6534150"/>
              <a:ext cx="723900" cy="393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3" name="Group 32"/>
          <p:cNvGrpSpPr/>
          <p:nvPr/>
        </p:nvGrpSpPr>
        <p:grpSpPr>
          <a:xfrm>
            <a:off x="254000" y="876300"/>
            <a:ext cx="9664700" cy="6299775"/>
            <a:chOff x="254000" y="876300"/>
            <a:chExt cx="9664700" cy="6299775"/>
          </a:xfrm>
        </p:grpSpPr>
        <p:sp>
          <p:nvSpPr>
            <p:cNvPr id="11" name="TextBox 10"/>
            <p:cNvSpPr txBox="1"/>
            <p:nvPr/>
          </p:nvSpPr>
          <p:spPr>
            <a:xfrm>
              <a:off x="2336800" y="6591300"/>
              <a:ext cx="36576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go back and forth between slides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51100" y="3937000"/>
              <a:ext cx="23622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make a new page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66700" y="14351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17500" y="19939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438400" y="4597400"/>
              <a:ext cx="5029200" cy="3231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Times New Roman - 16"/>
                </a:rPr>
                <a:t>Use to open files, save files, and save items to clipboard</a:t>
              </a:r>
              <a:endParaRPr lang="en-US" sz="15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292100" y="25908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489200" y="1003300"/>
              <a:ext cx="3225800" cy="5539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Times New Roman - 16"/>
                </a:rPr>
                <a:t>Use to undo, redo, and delete objects</a:t>
              </a:r>
              <a:endParaRPr lang="en-US" sz="15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317500" y="31877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4100" y="5905500"/>
              <a:ext cx="7594600" cy="5539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Times New Roman - 16"/>
                </a:rPr>
                <a:t>Use for screen shade, full screen, side-by-side page, camera captures page, document camera</a:t>
              </a:r>
              <a:endParaRPr lang="en-US" sz="15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254000" y="37719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476500" y="1574800"/>
              <a:ext cx="1930400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make tables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25700" y="2159000"/>
              <a:ext cx="51816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select items, to use the pens, "fun" pens, and eraser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279400" y="4406900"/>
              <a:ext cx="82804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17500" y="5041900"/>
              <a:ext cx="82804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2387600" y="5308600"/>
              <a:ext cx="65532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make lines, shapes, shape recognition pen and fill and fill properties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451100" y="3327400"/>
              <a:ext cx="39624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The Magic Pen (disappearing ink, spotlight)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438400" y="2755900"/>
              <a:ext cx="33528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The Text tool (right clicking options)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342900" y="5740400"/>
              <a:ext cx="82804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55600" y="6400800"/>
              <a:ext cx="82804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222500" y="914400"/>
              <a:ext cx="0" cy="61214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42900" y="7035800"/>
              <a:ext cx="82804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54000" y="8763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295400" y="3848100"/>
            <a:ext cx="495301" cy="520701"/>
            <a:chOff x="1295400" y="3848100"/>
            <a:chExt cx="495301" cy="520701"/>
          </a:xfrm>
        </p:grpSpPr>
        <p:pic>
          <p:nvPicPr>
            <p:cNvPr id="34" name="Picture 33" descr="MSOfficePNG(2).png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308100" y="3994150"/>
              <a:ext cx="457200" cy="3429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5" name="Freeform 34"/>
            <p:cNvSpPr/>
            <p:nvPr/>
          </p:nvSpPr>
          <p:spPr>
            <a:xfrm>
              <a:off x="1295400" y="3848100"/>
              <a:ext cx="495301" cy="520701"/>
            </a:xfrm>
            <a:custGeom>
              <a:avLst/>
              <a:gdLst/>
              <a:ahLst/>
              <a:cxnLst/>
              <a:rect l="0" t="0" r="0" b="0"/>
              <a:pathLst>
                <a:path w="495301" h="520701">
                  <a:moveTo>
                    <a:pt x="0" y="0"/>
                  </a:moveTo>
                  <a:lnTo>
                    <a:pt x="495300" y="0"/>
                  </a:lnTo>
                  <a:lnTo>
                    <a:pt x="495300" y="520700"/>
                  </a:lnTo>
                  <a:lnTo>
                    <a:pt x="0" y="5207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58800" y="4445000"/>
            <a:ext cx="1397001" cy="495301"/>
            <a:chOff x="558800" y="4445000"/>
            <a:chExt cx="1397001" cy="495301"/>
          </a:xfrm>
        </p:grpSpPr>
        <p:pic>
          <p:nvPicPr>
            <p:cNvPr id="37" name="Picture 36" descr="MSOfficePNG(3).png"/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73100" y="4533900"/>
              <a:ext cx="1168400" cy="381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8" name="Freeform 37"/>
            <p:cNvSpPr/>
            <p:nvPr/>
          </p:nvSpPr>
          <p:spPr>
            <a:xfrm>
              <a:off x="558800" y="4445000"/>
              <a:ext cx="1397001" cy="495301"/>
            </a:xfrm>
            <a:custGeom>
              <a:avLst/>
              <a:gdLst/>
              <a:ahLst/>
              <a:cxnLst/>
              <a:rect l="0" t="0" r="0" b="0"/>
              <a:pathLst>
                <a:path w="1397001" h="495301">
                  <a:moveTo>
                    <a:pt x="0" y="0"/>
                  </a:moveTo>
                  <a:lnTo>
                    <a:pt x="1397000" y="0"/>
                  </a:lnTo>
                  <a:lnTo>
                    <a:pt x="1397000" y="495300"/>
                  </a:lnTo>
                  <a:lnTo>
                    <a:pt x="0" y="4953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63600" y="812800"/>
            <a:ext cx="1206501" cy="533401"/>
            <a:chOff x="863600" y="812800"/>
            <a:chExt cx="1206501" cy="533401"/>
          </a:xfrm>
        </p:grpSpPr>
        <p:pic>
          <p:nvPicPr>
            <p:cNvPr id="40" name="Picture 39" descr="MSOfficePNG(4).png"/>
            <p:cNvPicPr>
              <a:picLocks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39800" y="914400"/>
              <a:ext cx="1066800" cy="3556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1" name="Freeform 40"/>
            <p:cNvSpPr/>
            <p:nvPr/>
          </p:nvSpPr>
          <p:spPr>
            <a:xfrm>
              <a:off x="863600" y="812800"/>
              <a:ext cx="1206501" cy="533401"/>
            </a:xfrm>
            <a:custGeom>
              <a:avLst/>
              <a:gdLst/>
              <a:ahLst/>
              <a:cxnLst/>
              <a:rect l="0" t="0" r="0" b="0"/>
              <a:pathLst>
                <a:path w="1206501" h="533401">
                  <a:moveTo>
                    <a:pt x="0" y="0"/>
                  </a:moveTo>
                  <a:lnTo>
                    <a:pt x="1206500" y="0"/>
                  </a:lnTo>
                  <a:lnTo>
                    <a:pt x="1206500" y="533400"/>
                  </a:lnTo>
                  <a:lnTo>
                    <a:pt x="0" y="533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41300" y="5791200"/>
            <a:ext cx="1917701" cy="546101"/>
            <a:chOff x="241300" y="5791200"/>
            <a:chExt cx="1917701" cy="546101"/>
          </a:xfrm>
        </p:grpSpPr>
        <p:pic>
          <p:nvPicPr>
            <p:cNvPr id="43" name="Picture 42" descr="MSOfficePNG(5).png"/>
            <p:cNvPicPr>
              <a:picLocks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55600" y="5829300"/>
              <a:ext cx="1714500" cy="4064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4" name="Freeform 43"/>
            <p:cNvSpPr/>
            <p:nvPr/>
          </p:nvSpPr>
          <p:spPr>
            <a:xfrm>
              <a:off x="241300" y="5791200"/>
              <a:ext cx="1917701" cy="546101"/>
            </a:xfrm>
            <a:custGeom>
              <a:avLst/>
              <a:gdLst/>
              <a:ahLst/>
              <a:cxnLst/>
              <a:rect l="0" t="0" r="0" b="0"/>
              <a:pathLst>
                <a:path w="1917701" h="546101">
                  <a:moveTo>
                    <a:pt x="0" y="0"/>
                  </a:moveTo>
                  <a:lnTo>
                    <a:pt x="1917700" y="0"/>
                  </a:lnTo>
                  <a:lnTo>
                    <a:pt x="1917700" y="546100"/>
                  </a:lnTo>
                  <a:lnTo>
                    <a:pt x="0" y="5461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57300" y="1435100"/>
            <a:ext cx="558801" cy="508001"/>
            <a:chOff x="1257300" y="1435100"/>
            <a:chExt cx="558801" cy="508001"/>
          </a:xfrm>
        </p:grpSpPr>
        <p:pic>
          <p:nvPicPr>
            <p:cNvPr id="46" name="Picture 45" descr="MSOfficePNG(6).png"/>
            <p:cNvPicPr>
              <a:picLocks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289050" y="1498600"/>
              <a:ext cx="495300" cy="381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7" name="Freeform 46"/>
            <p:cNvSpPr/>
            <p:nvPr/>
          </p:nvSpPr>
          <p:spPr>
            <a:xfrm>
              <a:off x="1257300" y="1435100"/>
              <a:ext cx="558801" cy="508001"/>
            </a:xfrm>
            <a:custGeom>
              <a:avLst/>
              <a:gdLst/>
              <a:ahLst/>
              <a:cxnLst/>
              <a:rect l="0" t="0" r="0" b="0"/>
              <a:pathLst>
                <a:path w="558801" h="508001">
                  <a:moveTo>
                    <a:pt x="0" y="0"/>
                  </a:moveTo>
                  <a:lnTo>
                    <a:pt x="558800" y="0"/>
                  </a:lnTo>
                  <a:lnTo>
                    <a:pt x="558800" y="50800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98500" y="1873250"/>
            <a:ext cx="1587501" cy="654051"/>
            <a:chOff x="698500" y="1873250"/>
            <a:chExt cx="1587501" cy="654051"/>
          </a:xfrm>
        </p:grpSpPr>
        <p:pic>
          <p:nvPicPr>
            <p:cNvPr id="49" name="Picture 48" descr="MSOfficePNG(9).png"/>
            <p:cNvPicPr>
              <a:picLocks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74700" y="1873250"/>
              <a:ext cx="1371600" cy="5588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0" name="Freeform 49"/>
            <p:cNvSpPr/>
            <p:nvPr/>
          </p:nvSpPr>
          <p:spPr>
            <a:xfrm>
              <a:off x="698500" y="1968500"/>
              <a:ext cx="1587501" cy="558801"/>
            </a:xfrm>
            <a:custGeom>
              <a:avLst/>
              <a:gdLst/>
              <a:ahLst/>
              <a:cxnLst/>
              <a:rect l="0" t="0" r="0" b="0"/>
              <a:pathLst>
                <a:path w="1587501" h="558801">
                  <a:moveTo>
                    <a:pt x="0" y="0"/>
                  </a:moveTo>
                  <a:lnTo>
                    <a:pt x="1587500" y="0"/>
                  </a:lnTo>
                  <a:lnTo>
                    <a:pt x="1587500" y="558800"/>
                  </a:lnTo>
                  <a:lnTo>
                    <a:pt x="0" y="5588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17500" y="3175000"/>
            <a:ext cx="558801" cy="622301"/>
            <a:chOff x="317500" y="3175000"/>
            <a:chExt cx="558801" cy="622301"/>
          </a:xfrm>
        </p:grpSpPr>
        <p:pic>
          <p:nvPicPr>
            <p:cNvPr id="52" name="Picture 51" descr="MSOfficePNG(14).png"/>
            <p:cNvPicPr>
              <a:picLocks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61950" y="3175000"/>
              <a:ext cx="469900" cy="5461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3" name="Freeform 52"/>
            <p:cNvSpPr/>
            <p:nvPr/>
          </p:nvSpPr>
          <p:spPr>
            <a:xfrm>
              <a:off x="317500" y="3276600"/>
              <a:ext cx="558801" cy="520701"/>
            </a:xfrm>
            <a:custGeom>
              <a:avLst/>
              <a:gdLst/>
              <a:ahLst/>
              <a:cxnLst/>
              <a:rect l="0" t="0" r="0" b="0"/>
              <a:pathLst>
                <a:path w="558801" h="520701">
                  <a:moveTo>
                    <a:pt x="0" y="0"/>
                  </a:moveTo>
                  <a:lnTo>
                    <a:pt x="558800" y="0"/>
                  </a:lnTo>
                  <a:lnTo>
                    <a:pt x="558800" y="520700"/>
                  </a:lnTo>
                  <a:lnTo>
                    <a:pt x="0" y="5207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397000" y="2628900"/>
            <a:ext cx="584201" cy="685801"/>
            <a:chOff x="1397000" y="2628900"/>
            <a:chExt cx="584201" cy="685801"/>
          </a:xfrm>
        </p:grpSpPr>
        <p:pic>
          <p:nvPicPr>
            <p:cNvPr id="55" name="Picture 54" descr="MSOfficePNG(17).png"/>
            <p:cNvPicPr>
              <a:picLocks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485900" y="2628900"/>
              <a:ext cx="431800" cy="5969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6" name="Freeform 55"/>
            <p:cNvSpPr/>
            <p:nvPr/>
          </p:nvSpPr>
          <p:spPr>
            <a:xfrm>
              <a:off x="1397000" y="2641600"/>
              <a:ext cx="584201" cy="673101"/>
            </a:xfrm>
            <a:custGeom>
              <a:avLst/>
              <a:gdLst/>
              <a:ahLst/>
              <a:cxnLst/>
              <a:rect l="0" t="0" r="0" b="0"/>
              <a:pathLst>
                <a:path w="584201" h="673101">
                  <a:moveTo>
                    <a:pt x="0" y="0"/>
                  </a:moveTo>
                  <a:lnTo>
                    <a:pt x="584200" y="0"/>
                  </a:lnTo>
                  <a:lnTo>
                    <a:pt x="584200" y="673100"/>
                  </a:lnTo>
                  <a:lnTo>
                    <a:pt x="0" y="6731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92100" y="0"/>
            <a:ext cx="8001000" cy="855365"/>
            <a:chOff x="292100" y="0"/>
            <a:chExt cx="8001000" cy="855365"/>
          </a:xfrm>
        </p:grpSpPr>
        <p:sp>
          <p:nvSpPr>
            <p:cNvPr id="58" name="TextBox 57"/>
            <p:cNvSpPr txBox="1"/>
            <p:nvPr/>
          </p:nvSpPr>
          <p:spPr>
            <a:xfrm>
              <a:off x="1244600" y="0"/>
              <a:ext cx="68072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500" smtClean="0">
                  <a:solidFill>
                    <a:srgbClr val="0000FF"/>
                  </a:solidFill>
                  <a:latin typeface="Arial - 36"/>
                </a:rPr>
                <a:t>Matching Tools Review Activity</a:t>
              </a:r>
              <a:endParaRPr lang="en-US" sz="3500">
                <a:solidFill>
                  <a:srgbClr val="0000FF"/>
                </a:solidFill>
                <a:latin typeface="Arial - 36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92100" y="393700"/>
              <a:ext cx="8001000" cy="4616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2300" i="1" smtClean="0">
                  <a:solidFill>
                    <a:srgbClr val="000000"/>
                  </a:solidFill>
                  <a:latin typeface="Times New Roman - 24"/>
                </a:rPr>
                <a:t>Match the symbols at the bottom to their definitions:</a:t>
              </a:r>
              <a:endParaRPr lang="en-US" sz="2300" i="1">
                <a:solidFill>
                  <a:srgbClr val="000000"/>
                </a:solidFill>
                <a:latin typeface="Times New Roman - 24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969000" y="6121400"/>
            <a:ext cx="2540000" cy="1905000"/>
            <a:chOff x="5969000" y="6121400"/>
            <a:chExt cx="2540000" cy="1905000"/>
          </a:xfrm>
        </p:grpSpPr>
        <p:pic>
          <p:nvPicPr>
            <p:cNvPr id="61" name="Picture 60" descr="image1(3).gif"/>
            <p:cNvPicPr>
              <a:picLocks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969000" y="6121400"/>
              <a:ext cx="2540000" cy="1905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2" name="CROWD_CHEER_SMAL_60829601.mp3">
              <a:hlinkClick r:id="" action="ppaction://media"/>
            </p:cNvPr>
            <p:cNvPicPr>
              <a:picLocks noRot="1" noChangeAspect="1"/>
            </p:cNvPicPr>
            <p:nvPr>
              <a:audioFile r:link="rId2"/>
            </p:nvPr>
          </p:nvPicPr>
          <p:blipFill>
            <a:blip r:embed="rId17"/>
            <a:stretch>
              <a:fillRect/>
            </a:stretch>
          </p:blipFill>
          <p:spPr>
            <a:xfrm>
              <a:off x="5969000" y="7854950"/>
              <a:ext cx="171450" cy="171450"/>
            </a:xfrm>
            <a:prstGeom prst="rect">
              <a:avLst/>
            </a:prstGeom>
          </p:spPr>
        </p:pic>
      </p:grpSp>
      <p:grpSp>
        <p:nvGrpSpPr>
          <p:cNvPr id="66" name="Group 65"/>
          <p:cNvGrpSpPr/>
          <p:nvPr/>
        </p:nvGrpSpPr>
        <p:grpSpPr>
          <a:xfrm>
            <a:off x="7327900" y="-355600"/>
            <a:ext cx="2540000" cy="1905000"/>
            <a:chOff x="7327900" y="-355600"/>
            <a:chExt cx="2540000" cy="1905000"/>
          </a:xfrm>
        </p:grpSpPr>
        <p:pic>
          <p:nvPicPr>
            <p:cNvPr id="64" name="Picture 63" descr="image1(4).gif"/>
            <p:cNvPicPr>
              <a:picLocks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7327900" y="-355600"/>
              <a:ext cx="2540000" cy="1905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5" name="Crowds_Applause__01636301.mp3">
              <a:hlinkClick r:id="" action="ppaction://media"/>
            </p:cNvPr>
            <p:cNvPicPr>
              <a:picLocks noRot="1" noChangeAspect="1"/>
            </p:cNvPicPr>
            <p:nvPr>
              <a:audioFile r:link="rId1"/>
            </p:nvPr>
          </p:nvPicPr>
          <p:blipFill>
            <a:blip r:embed="rId19"/>
            <a:stretch>
              <a:fillRect/>
            </a:stretch>
          </p:blipFill>
          <p:spPr>
            <a:xfrm>
              <a:off x="7327900" y="1377950"/>
              <a:ext cx="171450" cy="17145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228600"/>
            <a:ext cx="5740400" cy="752513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New Features of Notebook 10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 New Layout</a:t>
            </a: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	Welcome Center</a:t>
            </a: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	Floating Tools</a:t>
            </a: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	Properties Tab</a:t>
            </a: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	Navigation controls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 Animate and Record  Individual Slides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Animate Objects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Fill Objects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Senteo and Document Camera Access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Print Capture through the new Ink Layer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 Themes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More items in the Gallery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New Lesson Activity Toolkit Options</a:t>
            </a:r>
            <a:endParaRPr lang="en-US" sz="2100">
              <a:solidFill>
                <a:srgbClr val="0000FF"/>
              </a:solidFill>
              <a:latin typeface="Comic Sans MS - 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000" y="355600"/>
            <a:ext cx="76454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smtClean="0">
                <a:solidFill>
                  <a:srgbClr val="0000FF"/>
                </a:solidFill>
                <a:latin typeface="Arial - 36"/>
              </a:rPr>
              <a:t>Smartboard Gallery Demonstration</a:t>
            </a:r>
            <a:endParaRPr lang="en-US" sz="3500">
              <a:solidFill>
                <a:srgbClr val="0000FF"/>
              </a:solidFill>
              <a:latin typeface="Arial - 36"/>
            </a:endParaRPr>
          </a:p>
        </p:txBody>
      </p:sp>
      <p:grpSp>
        <p:nvGrpSpPr>
          <p:cNvPr id="156" name="Group 155"/>
          <p:cNvGrpSpPr/>
          <p:nvPr/>
        </p:nvGrpSpPr>
        <p:grpSpPr>
          <a:xfrm>
            <a:off x="8366125" y="12700"/>
            <a:ext cx="1367282" cy="1260602"/>
            <a:chOff x="8366125" y="12700"/>
            <a:chExt cx="1367282" cy="1260602"/>
          </a:xfrm>
        </p:grpSpPr>
        <p:grpSp>
          <p:nvGrpSpPr>
            <p:cNvPr id="154" name="Group 153"/>
            <p:cNvGrpSpPr/>
            <p:nvPr/>
          </p:nvGrpSpPr>
          <p:grpSpPr>
            <a:xfrm>
              <a:off x="8369300" y="12700"/>
              <a:ext cx="1364107" cy="1257428"/>
              <a:chOff x="8369300" y="12700"/>
              <a:chExt cx="1364107" cy="1257428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9632315" y="903477"/>
                <a:ext cx="13336" cy="98807"/>
              </a:xfrm>
              <a:custGeom>
                <a:avLst/>
                <a:gdLst/>
                <a:ahLst/>
                <a:cxnLst/>
                <a:rect l="0" t="0" r="0" b="0"/>
                <a:pathLst>
                  <a:path w="13336" h="98807">
                    <a:moveTo>
                      <a:pt x="0" y="98806"/>
                    </a:moveTo>
                    <a:lnTo>
                      <a:pt x="0" y="0"/>
                    </a:lnTo>
                    <a:lnTo>
                      <a:pt x="5715" y="11939"/>
                    </a:lnTo>
                    <a:lnTo>
                      <a:pt x="9905" y="23876"/>
                    </a:lnTo>
                    <a:lnTo>
                      <a:pt x="12445" y="36069"/>
                    </a:lnTo>
                    <a:lnTo>
                      <a:pt x="13335" y="48769"/>
                    </a:lnTo>
                    <a:lnTo>
                      <a:pt x="12445" y="61469"/>
                    </a:lnTo>
                    <a:lnTo>
                      <a:pt x="9905" y="74169"/>
                    </a:lnTo>
                    <a:lnTo>
                      <a:pt x="5715" y="86614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Freeform 3"/>
              <p:cNvSpPr/>
              <p:nvPr/>
            </p:nvSpPr>
            <p:spPr>
              <a:xfrm>
                <a:off x="9631680" y="902969"/>
                <a:ext cx="13971" cy="99062"/>
              </a:xfrm>
              <a:custGeom>
                <a:avLst/>
                <a:gdLst/>
                <a:ahLst/>
                <a:cxnLst/>
                <a:rect l="0" t="0" r="0" b="0"/>
                <a:pathLst>
                  <a:path w="13971" h="99062">
                    <a:moveTo>
                      <a:pt x="0" y="99061"/>
                    </a:moveTo>
                    <a:lnTo>
                      <a:pt x="0" y="0"/>
                    </a:lnTo>
                    <a:lnTo>
                      <a:pt x="6350" y="12700"/>
                    </a:lnTo>
                    <a:lnTo>
                      <a:pt x="10160" y="24131"/>
                    </a:lnTo>
                    <a:lnTo>
                      <a:pt x="12700" y="36831"/>
                    </a:lnTo>
                    <a:lnTo>
                      <a:pt x="13970" y="49531"/>
                    </a:lnTo>
                    <a:lnTo>
                      <a:pt x="12700" y="60961"/>
                    </a:lnTo>
                    <a:lnTo>
                      <a:pt x="10160" y="74931"/>
                    </a:lnTo>
                    <a:lnTo>
                      <a:pt x="6350" y="8636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8369427" y="902335"/>
                <a:ext cx="13590" cy="98933"/>
              </a:xfrm>
              <a:custGeom>
                <a:avLst/>
                <a:gdLst/>
                <a:ahLst/>
                <a:cxnLst/>
                <a:rect l="0" t="0" r="0" b="0"/>
                <a:pathLst>
                  <a:path w="13590" h="98933">
                    <a:moveTo>
                      <a:pt x="7619" y="86614"/>
                    </a:moveTo>
                    <a:lnTo>
                      <a:pt x="3555" y="74167"/>
                    </a:lnTo>
                    <a:lnTo>
                      <a:pt x="889" y="61722"/>
                    </a:lnTo>
                    <a:lnTo>
                      <a:pt x="0" y="48767"/>
                    </a:lnTo>
                    <a:lnTo>
                      <a:pt x="889" y="36195"/>
                    </a:lnTo>
                    <a:lnTo>
                      <a:pt x="3555" y="24129"/>
                    </a:lnTo>
                    <a:lnTo>
                      <a:pt x="7619" y="12065"/>
                    </a:lnTo>
                    <a:lnTo>
                      <a:pt x="13589" y="0"/>
                    </a:lnTo>
                    <a:lnTo>
                      <a:pt x="13589" y="98932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8369300" y="902969"/>
                <a:ext cx="13970" cy="97792"/>
              </a:xfrm>
              <a:custGeom>
                <a:avLst/>
                <a:gdLst/>
                <a:ahLst/>
                <a:cxnLst/>
                <a:rect l="0" t="0" r="0" b="0"/>
                <a:pathLst>
                  <a:path w="13970" h="97792">
                    <a:moveTo>
                      <a:pt x="13969" y="97791"/>
                    </a:moveTo>
                    <a:lnTo>
                      <a:pt x="13969" y="0"/>
                    </a:lnTo>
                    <a:lnTo>
                      <a:pt x="7619" y="11431"/>
                    </a:lnTo>
                    <a:lnTo>
                      <a:pt x="3809" y="22861"/>
                    </a:lnTo>
                    <a:lnTo>
                      <a:pt x="1269" y="35561"/>
                    </a:lnTo>
                    <a:lnTo>
                      <a:pt x="0" y="48261"/>
                    </a:lnTo>
                    <a:lnTo>
                      <a:pt x="1269" y="60961"/>
                    </a:lnTo>
                    <a:lnTo>
                      <a:pt x="3809" y="73661"/>
                    </a:lnTo>
                    <a:lnTo>
                      <a:pt x="7619" y="8636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8381492" y="611251"/>
                <a:ext cx="1250189" cy="608585"/>
              </a:xfrm>
              <a:custGeom>
                <a:avLst/>
                <a:gdLst/>
                <a:ahLst/>
                <a:cxnLst/>
                <a:rect l="0" t="0" r="0" b="0"/>
                <a:pathLst>
                  <a:path w="1250189" h="608585">
                    <a:moveTo>
                      <a:pt x="0" y="0"/>
                    </a:moveTo>
                    <a:lnTo>
                      <a:pt x="8001" y="14604"/>
                    </a:lnTo>
                    <a:lnTo>
                      <a:pt x="20065" y="29210"/>
                    </a:lnTo>
                    <a:lnTo>
                      <a:pt x="36322" y="43942"/>
                    </a:lnTo>
                    <a:lnTo>
                      <a:pt x="56134" y="58928"/>
                    </a:lnTo>
                    <a:lnTo>
                      <a:pt x="79501" y="73786"/>
                    </a:lnTo>
                    <a:lnTo>
                      <a:pt x="106172" y="88137"/>
                    </a:lnTo>
                    <a:lnTo>
                      <a:pt x="135889" y="102489"/>
                    </a:lnTo>
                    <a:lnTo>
                      <a:pt x="168275" y="116204"/>
                    </a:lnTo>
                    <a:lnTo>
                      <a:pt x="203708" y="129286"/>
                    </a:lnTo>
                    <a:lnTo>
                      <a:pt x="241173" y="141986"/>
                    </a:lnTo>
                    <a:lnTo>
                      <a:pt x="281051" y="153669"/>
                    </a:lnTo>
                    <a:lnTo>
                      <a:pt x="322961" y="164337"/>
                    </a:lnTo>
                    <a:lnTo>
                      <a:pt x="366649" y="174117"/>
                    </a:lnTo>
                    <a:lnTo>
                      <a:pt x="411861" y="182499"/>
                    </a:lnTo>
                    <a:lnTo>
                      <a:pt x="458469" y="189992"/>
                    </a:lnTo>
                    <a:lnTo>
                      <a:pt x="506222" y="195707"/>
                    </a:lnTo>
                    <a:lnTo>
                      <a:pt x="554863" y="200025"/>
                    </a:lnTo>
                    <a:lnTo>
                      <a:pt x="604265" y="202691"/>
                    </a:lnTo>
                    <a:lnTo>
                      <a:pt x="654176" y="203707"/>
                    </a:lnTo>
                    <a:lnTo>
                      <a:pt x="704341" y="202691"/>
                    </a:lnTo>
                    <a:lnTo>
                      <a:pt x="754634" y="199643"/>
                    </a:lnTo>
                    <a:lnTo>
                      <a:pt x="804544" y="194564"/>
                    </a:lnTo>
                    <a:lnTo>
                      <a:pt x="854201" y="187197"/>
                    </a:lnTo>
                    <a:lnTo>
                      <a:pt x="903477" y="177546"/>
                    </a:lnTo>
                    <a:lnTo>
                      <a:pt x="951738" y="165226"/>
                    </a:lnTo>
                    <a:lnTo>
                      <a:pt x="999236" y="150494"/>
                    </a:lnTo>
                    <a:lnTo>
                      <a:pt x="1045464" y="132842"/>
                    </a:lnTo>
                    <a:lnTo>
                      <a:pt x="1089914" y="112394"/>
                    </a:lnTo>
                    <a:lnTo>
                      <a:pt x="1111758" y="101218"/>
                    </a:lnTo>
                    <a:lnTo>
                      <a:pt x="1133221" y="89154"/>
                    </a:lnTo>
                    <a:lnTo>
                      <a:pt x="1153922" y="76326"/>
                    </a:lnTo>
                    <a:lnTo>
                      <a:pt x="1174241" y="62737"/>
                    </a:lnTo>
                    <a:lnTo>
                      <a:pt x="1194180" y="48260"/>
                    </a:lnTo>
                    <a:lnTo>
                      <a:pt x="1213485" y="33019"/>
                    </a:lnTo>
                    <a:lnTo>
                      <a:pt x="1232153" y="16890"/>
                    </a:lnTo>
                    <a:lnTo>
                      <a:pt x="1250188" y="0"/>
                    </a:lnTo>
                    <a:lnTo>
                      <a:pt x="1250188" y="411479"/>
                    </a:lnTo>
                    <a:lnTo>
                      <a:pt x="1233042" y="427101"/>
                    </a:lnTo>
                    <a:lnTo>
                      <a:pt x="1215136" y="442213"/>
                    </a:lnTo>
                    <a:lnTo>
                      <a:pt x="1196848" y="456310"/>
                    </a:lnTo>
                    <a:lnTo>
                      <a:pt x="1177671" y="469899"/>
                    </a:lnTo>
                    <a:lnTo>
                      <a:pt x="1158239" y="482473"/>
                    </a:lnTo>
                    <a:lnTo>
                      <a:pt x="1138174" y="494791"/>
                    </a:lnTo>
                    <a:lnTo>
                      <a:pt x="1096899" y="516762"/>
                    </a:lnTo>
                    <a:lnTo>
                      <a:pt x="1054100" y="536321"/>
                    </a:lnTo>
                    <a:lnTo>
                      <a:pt x="1009523" y="553338"/>
                    </a:lnTo>
                    <a:lnTo>
                      <a:pt x="964056" y="567816"/>
                    </a:lnTo>
                    <a:lnTo>
                      <a:pt x="917321" y="579882"/>
                    </a:lnTo>
                    <a:lnTo>
                      <a:pt x="869696" y="589787"/>
                    </a:lnTo>
                    <a:lnTo>
                      <a:pt x="821563" y="597662"/>
                    </a:lnTo>
                    <a:lnTo>
                      <a:pt x="772794" y="603123"/>
                    </a:lnTo>
                    <a:lnTo>
                      <a:pt x="724026" y="606932"/>
                    </a:lnTo>
                    <a:lnTo>
                      <a:pt x="675131" y="608584"/>
                    </a:lnTo>
                    <a:lnTo>
                      <a:pt x="626110" y="608584"/>
                    </a:lnTo>
                    <a:lnTo>
                      <a:pt x="577596" y="606932"/>
                    </a:lnTo>
                    <a:lnTo>
                      <a:pt x="529716" y="603757"/>
                    </a:lnTo>
                    <a:lnTo>
                      <a:pt x="482600" y="598932"/>
                    </a:lnTo>
                    <a:lnTo>
                      <a:pt x="436244" y="592709"/>
                    </a:lnTo>
                    <a:lnTo>
                      <a:pt x="391287" y="585088"/>
                    </a:lnTo>
                    <a:lnTo>
                      <a:pt x="347472" y="576452"/>
                    </a:lnTo>
                    <a:lnTo>
                      <a:pt x="305180" y="566546"/>
                    </a:lnTo>
                    <a:lnTo>
                      <a:pt x="264794" y="555751"/>
                    </a:lnTo>
                    <a:lnTo>
                      <a:pt x="226187" y="543940"/>
                    </a:lnTo>
                    <a:lnTo>
                      <a:pt x="189991" y="531240"/>
                    </a:lnTo>
                    <a:lnTo>
                      <a:pt x="155828" y="517906"/>
                    </a:lnTo>
                    <a:lnTo>
                      <a:pt x="124205" y="503809"/>
                    </a:lnTo>
                    <a:lnTo>
                      <a:pt x="95630" y="489204"/>
                    </a:lnTo>
                    <a:lnTo>
                      <a:pt x="69723" y="474218"/>
                    </a:lnTo>
                    <a:lnTo>
                      <a:pt x="46989" y="458851"/>
                    </a:lnTo>
                    <a:lnTo>
                      <a:pt x="27686" y="443229"/>
                    </a:lnTo>
                    <a:lnTo>
                      <a:pt x="12064" y="427354"/>
                    </a:lnTo>
                    <a:lnTo>
                      <a:pt x="0" y="411479"/>
                    </a:lnTo>
                    <a:close/>
                  </a:path>
                </a:pathLst>
              </a:custGeom>
              <a:solidFill>
                <a:srgbClr val="CC0000"/>
              </a:solidFill>
              <a:ln w="0" cap="flat" cmpd="sng" algn="ctr">
                <a:solidFill>
                  <a:srgbClr val="CC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8382000" y="610869"/>
                <a:ext cx="1249681" cy="609601"/>
              </a:xfrm>
              <a:custGeom>
                <a:avLst/>
                <a:gdLst/>
                <a:ahLst/>
                <a:cxnLst/>
                <a:rect l="0" t="0" r="0" b="0"/>
                <a:pathLst>
                  <a:path w="1249681" h="609601">
                    <a:moveTo>
                      <a:pt x="0" y="411481"/>
                    </a:moveTo>
                    <a:lnTo>
                      <a:pt x="11430" y="427991"/>
                    </a:lnTo>
                    <a:lnTo>
                      <a:pt x="26669" y="443231"/>
                    </a:lnTo>
                    <a:lnTo>
                      <a:pt x="46990" y="459741"/>
                    </a:lnTo>
                    <a:lnTo>
                      <a:pt x="68580" y="473711"/>
                    </a:lnTo>
                    <a:lnTo>
                      <a:pt x="95250" y="488950"/>
                    </a:lnTo>
                    <a:lnTo>
                      <a:pt x="123190" y="504191"/>
                    </a:lnTo>
                    <a:lnTo>
                      <a:pt x="154940" y="518161"/>
                    </a:lnTo>
                    <a:lnTo>
                      <a:pt x="189230" y="530861"/>
                    </a:lnTo>
                    <a:lnTo>
                      <a:pt x="226059" y="543561"/>
                    </a:lnTo>
                    <a:lnTo>
                      <a:pt x="264159" y="556261"/>
                    </a:lnTo>
                    <a:lnTo>
                      <a:pt x="304800" y="567691"/>
                    </a:lnTo>
                    <a:lnTo>
                      <a:pt x="346709" y="576581"/>
                    </a:lnTo>
                    <a:lnTo>
                      <a:pt x="391159" y="585470"/>
                    </a:lnTo>
                    <a:lnTo>
                      <a:pt x="435609" y="593091"/>
                    </a:lnTo>
                    <a:lnTo>
                      <a:pt x="481330" y="599441"/>
                    </a:lnTo>
                    <a:lnTo>
                      <a:pt x="529590" y="604520"/>
                    </a:lnTo>
                    <a:lnTo>
                      <a:pt x="577850" y="607061"/>
                    </a:lnTo>
                    <a:lnTo>
                      <a:pt x="626109" y="609600"/>
                    </a:lnTo>
                    <a:lnTo>
                      <a:pt x="674369" y="609600"/>
                    </a:lnTo>
                    <a:lnTo>
                      <a:pt x="723900" y="607061"/>
                    </a:lnTo>
                    <a:lnTo>
                      <a:pt x="772159" y="603250"/>
                    </a:lnTo>
                    <a:lnTo>
                      <a:pt x="821690" y="598170"/>
                    </a:lnTo>
                    <a:lnTo>
                      <a:pt x="868680" y="590550"/>
                    </a:lnTo>
                    <a:lnTo>
                      <a:pt x="916940" y="580391"/>
                    </a:lnTo>
                    <a:lnTo>
                      <a:pt x="963930" y="567691"/>
                    </a:lnTo>
                    <a:lnTo>
                      <a:pt x="1009650" y="553720"/>
                    </a:lnTo>
                    <a:lnTo>
                      <a:pt x="1052830" y="535941"/>
                    </a:lnTo>
                    <a:lnTo>
                      <a:pt x="1096009" y="516891"/>
                    </a:lnTo>
                    <a:lnTo>
                      <a:pt x="1137919" y="495300"/>
                    </a:lnTo>
                    <a:lnTo>
                      <a:pt x="1158240" y="482600"/>
                    </a:lnTo>
                    <a:lnTo>
                      <a:pt x="1177290" y="469900"/>
                    </a:lnTo>
                    <a:lnTo>
                      <a:pt x="1196340" y="455931"/>
                    </a:lnTo>
                    <a:lnTo>
                      <a:pt x="1215390" y="441961"/>
                    </a:lnTo>
                    <a:lnTo>
                      <a:pt x="1231900" y="427991"/>
                    </a:lnTo>
                    <a:lnTo>
                      <a:pt x="1249680" y="411481"/>
                    </a:lnTo>
                    <a:lnTo>
                      <a:pt x="1249680" y="0"/>
                    </a:lnTo>
                    <a:lnTo>
                      <a:pt x="1231900" y="17781"/>
                    </a:lnTo>
                    <a:lnTo>
                      <a:pt x="1212850" y="33021"/>
                    </a:lnTo>
                    <a:lnTo>
                      <a:pt x="1193800" y="48261"/>
                    </a:lnTo>
                    <a:lnTo>
                      <a:pt x="1173480" y="63500"/>
                    </a:lnTo>
                    <a:lnTo>
                      <a:pt x="1153159" y="76200"/>
                    </a:lnTo>
                    <a:lnTo>
                      <a:pt x="1132840" y="88900"/>
                    </a:lnTo>
                    <a:lnTo>
                      <a:pt x="1111250" y="101600"/>
                    </a:lnTo>
                    <a:lnTo>
                      <a:pt x="1089659" y="113031"/>
                    </a:lnTo>
                    <a:lnTo>
                      <a:pt x="1045209" y="133350"/>
                    </a:lnTo>
                    <a:lnTo>
                      <a:pt x="998219" y="151131"/>
                    </a:lnTo>
                    <a:lnTo>
                      <a:pt x="951230" y="165100"/>
                    </a:lnTo>
                    <a:lnTo>
                      <a:pt x="902969" y="177800"/>
                    </a:lnTo>
                    <a:lnTo>
                      <a:pt x="853440" y="187961"/>
                    </a:lnTo>
                    <a:lnTo>
                      <a:pt x="803909" y="194311"/>
                    </a:lnTo>
                    <a:lnTo>
                      <a:pt x="754380" y="199390"/>
                    </a:lnTo>
                    <a:lnTo>
                      <a:pt x="703580" y="203200"/>
                    </a:lnTo>
                    <a:lnTo>
                      <a:pt x="654050" y="203200"/>
                    </a:lnTo>
                    <a:lnTo>
                      <a:pt x="603250" y="203200"/>
                    </a:lnTo>
                    <a:lnTo>
                      <a:pt x="553719" y="200661"/>
                    </a:lnTo>
                    <a:lnTo>
                      <a:pt x="505459" y="195581"/>
                    </a:lnTo>
                    <a:lnTo>
                      <a:pt x="458469" y="190500"/>
                    </a:lnTo>
                    <a:lnTo>
                      <a:pt x="411480" y="182881"/>
                    </a:lnTo>
                    <a:lnTo>
                      <a:pt x="367030" y="173990"/>
                    </a:lnTo>
                    <a:lnTo>
                      <a:pt x="322580" y="165100"/>
                    </a:lnTo>
                    <a:lnTo>
                      <a:pt x="280669" y="153671"/>
                    </a:lnTo>
                    <a:lnTo>
                      <a:pt x="241300" y="142240"/>
                    </a:lnTo>
                    <a:lnTo>
                      <a:pt x="203200" y="129540"/>
                    </a:lnTo>
                    <a:lnTo>
                      <a:pt x="167640" y="116840"/>
                    </a:lnTo>
                    <a:lnTo>
                      <a:pt x="135890" y="102871"/>
                    </a:lnTo>
                    <a:lnTo>
                      <a:pt x="105409" y="87631"/>
                    </a:lnTo>
                    <a:lnTo>
                      <a:pt x="78740" y="73661"/>
                    </a:lnTo>
                    <a:lnTo>
                      <a:pt x="55880" y="59690"/>
                    </a:lnTo>
                    <a:lnTo>
                      <a:pt x="35559" y="44450"/>
                    </a:lnTo>
                    <a:lnTo>
                      <a:pt x="20319" y="29211"/>
                    </a:lnTo>
                    <a:lnTo>
                      <a:pt x="7619" y="15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8369427" y="253491"/>
                <a:ext cx="1274318" cy="488697"/>
              </a:xfrm>
              <a:custGeom>
                <a:avLst/>
                <a:gdLst/>
                <a:ahLst/>
                <a:cxnLst/>
                <a:rect l="0" t="0" r="0" b="0"/>
                <a:pathLst>
                  <a:path w="1274318" h="488697">
                    <a:moveTo>
                      <a:pt x="889" y="231903"/>
                    </a:moveTo>
                    <a:lnTo>
                      <a:pt x="3302" y="219457"/>
                    </a:lnTo>
                    <a:lnTo>
                      <a:pt x="7366" y="207138"/>
                    </a:lnTo>
                    <a:lnTo>
                      <a:pt x="12827" y="195200"/>
                    </a:lnTo>
                    <a:lnTo>
                      <a:pt x="20066" y="183389"/>
                    </a:lnTo>
                    <a:lnTo>
                      <a:pt x="28575" y="171704"/>
                    </a:lnTo>
                    <a:lnTo>
                      <a:pt x="38734" y="160275"/>
                    </a:lnTo>
                    <a:lnTo>
                      <a:pt x="50291" y="149352"/>
                    </a:lnTo>
                    <a:lnTo>
                      <a:pt x="62865" y="138304"/>
                    </a:lnTo>
                    <a:lnTo>
                      <a:pt x="76962" y="128017"/>
                    </a:lnTo>
                    <a:lnTo>
                      <a:pt x="92202" y="117729"/>
                    </a:lnTo>
                    <a:lnTo>
                      <a:pt x="108966" y="107697"/>
                    </a:lnTo>
                    <a:lnTo>
                      <a:pt x="126491" y="98172"/>
                    </a:lnTo>
                    <a:lnTo>
                      <a:pt x="145541" y="88900"/>
                    </a:lnTo>
                    <a:lnTo>
                      <a:pt x="165480" y="80011"/>
                    </a:lnTo>
                    <a:lnTo>
                      <a:pt x="186690" y="71629"/>
                    </a:lnTo>
                    <a:lnTo>
                      <a:pt x="208788" y="63627"/>
                    </a:lnTo>
                    <a:lnTo>
                      <a:pt x="231902" y="55754"/>
                    </a:lnTo>
                    <a:lnTo>
                      <a:pt x="256031" y="48642"/>
                    </a:lnTo>
                    <a:lnTo>
                      <a:pt x="281051" y="41784"/>
                    </a:lnTo>
                    <a:lnTo>
                      <a:pt x="306704" y="35434"/>
                    </a:lnTo>
                    <a:lnTo>
                      <a:pt x="333375" y="29592"/>
                    </a:lnTo>
                    <a:lnTo>
                      <a:pt x="360933" y="24004"/>
                    </a:lnTo>
                    <a:lnTo>
                      <a:pt x="389128" y="19177"/>
                    </a:lnTo>
                    <a:lnTo>
                      <a:pt x="418211" y="14733"/>
                    </a:lnTo>
                    <a:lnTo>
                      <a:pt x="447675" y="10922"/>
                    </a:lnTo>
                    <a:lnTo>
                      <a:pt x="508762" y="4827"/>
                    </a:lnTo>
                    <a:lnTo>
                      <a:pt x="572134" y="1270"/>
                    </a:lnTo>
                    <a:lnTo>
                      <a:pt x="637158" y="0"/>
                    </a:lnTo>
                    <a:lnTo>
                      <a:pt x="702182" y="1270"/>
                    </a:lnTo>
                    <a:lnTo>
                      <a:pt x="765682" y="4827"/>
                    </a:lnTo>
                    <a:lnTo>
                      <a:pt x="826642" y="10922"/>
                    </a:lnTo>
                    <a:lnTo>
                      <a:pt x="856106" y="14733"/>
                    </a:lnTo>
                    <a:lnTo>
                      <a:pt x="885190" y="19177"/>
                    </a:lnTo>
                    <a:lnTo>
                      <a:pt x="913383" y="24004"/>
                    </a:lnTo>
                    <a:lnTo>
                      <a:pt x="940942" y="29592"/>
                    </a:lnTo>
                    <a:lnTo>
                      <a:pt x="967613" y="35434"/>
                    </a:lnTo>
                    <a:lnTo>
                      <a:pt x="993520" y="41784"/>
                    </a:lnTo>
                    <a:lnTo>
                      <a:pt x="1018286" y="48642"/>
                    </a:lnTo>
                    <a:lnTo>
                      <a:pt x="1042416" y="55754"/>
                    </a:lnTo>
                    <a:lnTo>
                      <a:pt x="1065529" y="63627"/>
                    </a:lnTo>
                    <a:lnTo>
                      <a:pt x="1087628" y="71629"/>
                    </a:lnTo>
                    <a:lnTo>
                      <a:pt x="1108837" y="80011"/>
                    </a:lnTo>
                    <a:lnTo>
                      <a:pt x="1128649" y="88900"/>
                    </a:lnTo>
                    <a:lnTo>
                      <a:pt x="1147826" y="98172"/>
                    </a:lnTo>
                    <a:lnTo>
                      <a:pt x="1165352" y="107697"/>
                    </a:lnTo>
                    <a:lnTo>
                      <a:pt x="1182116" y="117729"/>
                    </a:lnTo>
                    <a:lnTo>
                      <a:pt x="1197355" y="128017"/>
                    </a:lnTo>
                    <a:lnTo>
                      <a:pt x="1211326" y="138304"/>
                    </a:lnTo>
                    <a:lnTo>
                      <a:pt x="1224279" y="149352"/>
                    </a:lnTo>
                    <a:lnTo>
                      <a:pt x="1235582" y="160275"/>
                    </a:lnTo>
                    <a:lnTo>
                      <a:pt x="1245742" y="171704"/>
                    </a:lnTo>
                    <a:lnTo>
                      <a:pt x="1254125" y="183389"/>
                    </a:lnTo>
                    <a:lnTo>
                      <a:pt x="1261364" y="195200"/>
                    </a:lnTo>
                    <a:lnTo>
                      <a:pt x="1266952" y="207138"/>
                    </a:lnTo>
                    <a:lnTo>
                      <a:pt x="1270889" y="219457"/>
                    </a:lnTo>
                    <a:lnTo>
                      <a:pt x="1273429" y="231903"/>
                    </a:lnTo>
                    <a:lnTo>
                      <a:pt x="1274317" y="244349"/>
                    </a:lnTo>
                    <a:lnTo>
                      <a:pt x="1273429" y="257049"/>
                    </a:lnTo>
                    <a:lnTo>
                      <a:pt x="1270889" y="269240"/>
                    </a:lnTo>
                    <a:lnTo>
                      <a:pt x="1266952" y="281560"/>
                    </a:lnTo>
                    <a:lnTo>
                      <a:pt x="1261364" y="293625"/>
                    </a:lnTo>
                    <a:lnTo>
                      <a:pt x="1254125" y="305435"/>
                    </a:lnTo>
                    <a:lnTo>
                      <a:pt x="1245742" y="317120"/>
                    </a:lnTo>
                    <a:lnTo>
                      <a:pt x="1235582" y="328422"/>
                    </a:lnTo>
                    <a:lnTo>
                      <a:pt x="1224279" y="339471"/>
                    </a:lnTo>
                    <a:lnTo>
                      <a:pt x="1211326" y="350393"/>
                    </a:lnTo>
                    <a:lnTo>
                      <a:pt x="1197355" y="361061"/>
                    </a:lnTo>
                    <a:lnTo>
                      <a:pt x="1182116" y="371095"/>
                    </a:lnTo>
                    <a:lnTo>
                      <a:pt x="1165352" y="381128"/>
                    </a:lnTo>
                    <a:lnTo>
                      <a:pt x="1147826" y="390525"/>
                    </a:lnTo>
                    <a:lnTo>
                      <a:pt x="1128649" y="399796"/>
                    </a:lnTo>
                    <a:lnTo>
                      <a:pt x="1108837" y="408686"/>
                    </a:lnTo>
                    <a:lnTo>
                      <a:pt x="1087628" y="417196"/>
                    </a:lnTo>
                    <a:lnTo>
                      <a:pt x="1065529" y="425324"/>
                    </a:lnTo>
                    <a:lnTo>
                      <a:pt x="1042416" y="432943"/>
                    </a:lnTo>
                    <a:lnTo>
                      <a:pt x="1018286" y="440182"/>
                    </a:lnTo>
                    <a:lnTo>
                      <a:pt x="993520" y="447167"/>
                    </a:lnTo>
                    <a:lnTo>
                      <a:pt x="967613" y="453517"/>
                    </a:lnTo>
                    <a:lnTo>
                      <a:pt x="940942" y="459360"/>
                    </a:lnTo>
                    <a:lnTo>
                      <a:pt x="913383" y="464693"/>
                    </a:lnTo>
                    <a:lnTo>
                      <a:pt x="885190" y="469520"/>
                    </a:lnTo>
                    <a:lnTo>
                      <a:pt x="856106" y="473964"/>
                    </a:lnTo>
                    <a:lnTo>
                      <a:pt x="826642" y="477775"/>
                    </a:lnTo>
                    <a:lnTo>
                      <a:pt x="765682" y="483871"/>
                    </a:lnTo>
                    <a:lnTo>
                      <a:pt x="702182" y="487553"/>
                    </a:lnTo>
                    <a:lnTo>
                      <a:pt x="637158" y="488696"/>
                    </a:lnTo>
                    <a:lnTo>
                      <a:pt x="572134" y="487553"/>
                    </a:lnTo>
                    <a:lnTo>
                      <a:pt x="508762" y="483871"/>
                    </a:lnTo>
                    <a:lnTo>
                      <a:pt x="447675" y="477775"/>
                    </a:lnTo>
                    <a:lnTo>
                      <a:pt x="418211" y="473964"/>
                    </a:lnTo>
                    <a:lnTo>
                      <a:pt x="389128" y="469520"/>
                    </a:lnTo>
                    <a:lnTo>
                      <a:pt x="360933" y="464693"/>
                    </a:lnTo>
                    <a:lnTo>
                      <a:pt x="333375" y="459360"/>
                    </a:lnTo>
                    <a:lnTo>
                      <a:pt x="306704" y="453517"/>
                    </a:lnTo>
                    <a:lnTo>
                      <a:pt x="281051" y="447167"/>
                    </a:lnTo>
                    <a:lnTo>
                      <a:pt x="256031" y="440182"/>
                    </a:lnTo>
                    <a:lnTo>
                      <a:pt x="231902" y="432943"/>
                    </a:lnTo>
                    <a:lnTo>
                      <a:pt x="208788" y="425324"/>
                    </a:lnTo>
                    <a:lnTo>
                      <a:pt x="186690" y="417196"/>
                    </a:lnTo>
                    <a:lnTo>
                      <a:pt x="165480" y="408686"/>
                    </a:lnTo>
                    <a:lnTo>
                      <a:pt x="145541" y="399796"/>
                    </a:lnTo>
                    <a:lnTo>
                      <a:pt x="126491" y="390525"/>
                    </a:lnTo>
                    <a:lnTo>
                      <a:pt x="108966" y="381128"/>
                    </a:lnTo>
                    <a:lnTo>
                      <a:pt x="92202" y="371095"/>
                    </a:lnTo>
                    <a:lnTo>
                      <a:pt x="76962" y="361061"/>
                    </a:lnTo>
                    <a:lnTo>
                      <a:pt x="62865" y="350393"/>
                    </a:lnTo>
                    <a:lnTo>
                      <a:pt x="50291" y="339471"/>
                    </a:lnTo>
                    <a:lnTo>
                      <a:pt x="38734" y="328422"/>
                    </a:lnTo>
                    <a:lnTo>
                      <a:pt x="28575" y="317120"/>
                    </a:lnTo>
                    <a:lnTo>
                      <a:pt x="20066" y="305435"/>
                    </a:lnTo>
                    <a:lnTo>
                      <a:pt x="12827" y="293625"/>
                    </a:lnTo>
                    <a:lnTo>
                      <a:pt x="7366" y="281560"/>
                    </a:lnTo>
                    <a:lnTo>
                      <a:pt x="3302" y="269240"/>
                    </a:lnTo>
                    <a:lnTo>
                      <a:pt x="889" y="257049"/>
                    </a:lnTo>
                    <a:lnTo>
                      <a:pt x="0" y="244349"/>
                    </a:lnTo>
                    <a:close/>
                  </a:path>
                </a:pathLst>
              </a:custGeom>
              <a:solidFill>
                <a:srgbClr val="B2B2B2"/>
              </a:solidFill>
              <a:ln w="0" cap="flat" cmpd="sng" algn="ctr">
                <a:solidFill>
                  <a:srgbClr val="B2B2B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8369300" y="252729"/>
                <a:ext cx="1273810" cy="488952"/>
              </a:xfrm>
              <a:custGeom>
                <a:avLst/>
                <a:gdLst/>
                <a:ahLst/>
                <a:cxnLst/>
                <a:rect l="0" t="0" r="0" b="0"/>
                <a:pathLst>
                  <a:path w="1273810" h="488952">
                    <a:moveTo>
                      <a:pt x="0" y="245111"/>
                    </a:moveTo>
                    <a:lnTo>
                      <a:pt x="1269" y="257811"/>
                    </a:lnTo>
                    <a:lnTo>
                      <a:pt x="3809" y="269240"/>
                    </a:lnTo>
                    <a:lnTo>
                      <a:pt x="7619" y="281940"/>
                    </a:lnTo>
                    <a:lnTo>
                      <a:pt x="12700" y="294640"/>
                    </a:lnTo>
                    <a:lnTo>
                      <a:pt x="20319" y="306071"/>
                    </a:lnTo>
                    <a:lnTo>
                      <a:pt x="29209" y="317501"/>
                    </a:lnTo>
                    <a:lnTo>
                      <a:pt x="38100" y="328930"/>
                    </a:lnTo>
                    <a:lnTo>
                      <a:pt x="50800" y="340361"/>
                    </a:lnTo>
                    <a:lnTo>
                      <a:pt x="62230" y="351790"/>
                    </a:lnTo>
                    <a:lnTo>
                      <a:pt x="76200" y="361951"/>
                    </a:lnTo>
                    <a:lnTo>
                      <a:pt x="92709" y="372111"/>
                    </a:lnTo>
                    <a:lnTo>
                      <a:pt x="109219" y="381001"/>
                    </a:lnTo>
                    <a:lnTo>
                      <a:pt x="127000" y="391161"/>
                    </a:lnTo>
                    <a:lnTo>
                      <a:pt x="146050" y="400051"/>
                    </a:lnTo>
                    <a:lnTo>
                      <a:pt x="165100" y="408940"/>
                    </a:lnTo>
                    <a:lnTo>
                      <a:pt x="186690" y="417830"/>
                    </a:lnTo>
                    <a:lnTo>
                      <a:pt x="209550" y="426721"/>
                    </a:lnTo>
                    <a:lnTo>
                      <a:pt x="232409" y="433071"/>
                    </a:lnTo>
                    <a:lnTo>
                      <a:pt x="256540" y="440690"/>
                    </a:lnTo>
                    <a:lnTo>
                      <a:pt x="280669" y="448311"/>
                    </a:lnTo>
                    <a:lnTo>
                      <a:pt x="307340" y="454661"/>
                    </a:lnTo>
                    <a:lnTo>
                      <a:pt x="334009" y="459740"/>
                    </a:lnTo>
                    <a:lnTo>
                      <a:pt x="360680" y="464821"/>
                    </a:lnTo>
                    <a:lnTo>
                      <a:pt x="388619" y="469901"/>
                    </a:lnTo>
                    <a:lnTo>
                      <a:pt x="417830" y="474980"/>
                    </a:lnTo>
                    <a:lnTo>
                      <a:pt x="447040" y="478790"/>
                    </a:lnTo>
                    <a:lnTo>
                      <a:pt x="509269" y="483871"/>
                    </a:lnTo>
                    <a:lnTo>
                      <a:pt x="571500" y="487680"/>
                    </a:lnTo>
                    <a:lnTo>
                      <a:pt x="637540" y="488951"/>
                    </a:lnTo>
                    <a:lnTo>
                      <a:pt x="702309" y="487680"/>
                    </a:lnTo>
                    <a:lnTo>
                      <a:pt x="765809" y="483871"/>
                    </a:lnTo>
                    <a:lnTo>
                      <a:pt x="826769" y="478790"/>
                    </a:lnTo>
                    <a:lnTo>
                      <a:pt x="855980" y="474980"/>
                    </a:lnTo>
                    <a:lnTo>
                      <a:pt x="885190" y="469901"/>
                    </a:lnTo>
                    <a:lnTo>
                      <a:pt x="913130" y="464821"/>
                    </a:lnTo>
                    <a:lnTo>
                      <a:pt x="941069" y="459740"/>
                    </a:lnTo>
                    <a:lnTo>
                      <a:pt x="967740" y="454661"/>
                    </a:lnTo>
                    <a:lnTo>
                      <a:pt x="994409" y="448311"/>
                    </a:lnTo>
                    <a:lnTo>
                      <a:pt x="1018540" y="440690"/>
                    </a:lnTo>
                    <a:lnTo>
                      <a:pt x="1042669" y="433071"/>
                    </a:lnTo>
                    <a:lnTo>
                      <a:pt x="1065530" y="426721"/>
                    </a:lnTo>
                    <a:lnTo>
                      <a:pt x="1088390" y="417830"/>
                    </a:lnTo>
                    <a:lnTo>
                      <a:pt x="1108709" y="408940"/>
                    </a:lnTo>
                    <a:lnTo>
                      <a:pt x="1129030" y="400051"/>
                    </a:lnTo>
                    <a:lnTo>
                      <a:pt x="1148080" y="391161"/>
                    </a:lnTo>
                    <a:lnTo>
                      <a:pt x="1165859" y="381001"/>
                    </a:lnTo>
                    <a:lnTo>
                      <a:pt x="1182369" y="372111"/>
                    </a:lnTo>
                    <a:lnTo>
                      <a:pt x="1197609" y="361951"/>
                    </a:lnTo>
                    <a:lnTo>
                      <a:pt x="1211580" y="351790"/>
                    </a:lnTo>
                    <a:lnTo>
                      <a:pt x="1224280" y="340361"/>
                    </a:lnTo>
                    <a:lnTo>
                      <a:pt x="1235709" y="328930"/>
                    </a:lnTo>
                    <a:lnTo>
                      <a:pt x="1245869" y="317501"/>
                    </a:lnTo>
                    <a:lnTo>
                      <a:pt x="1254759" y="306071"/>
                    </a:lnTo>
                    <a:lnTo>
                      <a:pt x="1261109" y="294640"/>
                    </a:lnTo>
                    <a:lnTo>
                      <a:pt x="1267459" y="281940"/>
                    </a:lnTo>
                    <a:lnTo>
                      <a:pt x="1271269" y="269240"/>
                    </a:lnTo>
                    <a:lnTo>
                      <a:pt x="1273809" y="257811"/>
                    </a:lnTo>
                    <a:lnTo>
                      <a:pt x="1273809" y="245111"/>
                    </a:lnTo>
                    <a:lnTo>
                      <a:pt x="1273809" y="232411"/>
                    </a:lnTo>
                    <a:lnTo>
                      <a:pt x="1271269" y="219711"/>
                    </a:lnTo>
                    <a:lnTo>
                      <a:pt x="1267459" y="207011"/>
                    </a:lnTo>
                    <a:lnTo>
                      <a:pt x="1261109" y="195580"/>
                    </a:lnTo>
                    <a:lnTo>
                      <a:pt x="1254759" y="184151"/>
                    </a:lnTo>
                    <a:lnTo>
                      <a:pt x="1245869" y="172721"/>
                    </a:lnTo>
                    <a:lnTo>
                      <a:pt x="1235709" y="161290"/>
                    </a:lnTo>
                    <a:lnTo>
                      <a:pt x="1224280" y="149861"/>
                    </a:lnTo>
                    <a:lnTo>
                      <a:pt x="1211580" y="138430"/>
                    </a:lnTo>
                    <a:lnTo>
                      <a:pt x="1197609" y="128271"/>
                    </a:lnTo>
                    <a:lnTo>
                      <a:pt x="1182369" y="118111"/>
                    </a:lnTo>
                    <a:lnTo>
                      <a:pt x="1165859" y="107950"/>
                    </a:lnTo>
                    <a:lnTo>
                      <a:pt x="1148080" y="99061"/>
                    </a:lnTo>
                    <a:lnTo>
                      <a:pt x="1129030" y="90171"/>
                    </a:lnTo>
                    <a:lnTo>
                      <a:pt x="1108709" y="81280"/>
                    </a:lnTo>
                    <a:lnTo>
                      <a:pt x="1088390" y="72391"/>
                    </a:lnTo>
                    <a:lnTo>
                      <a:pt x="1065530" y="63500"/>
                    </a:lnTo>
                    <a:lnTo>
                      <a:pt x="1042669" y="55880"/>
                    </a:lnTo>
                    <a:lnTo>
                      <a:pt x="1018540" y="49530"/>
                    </a:lnTo>
                    <a:lnTo>
                      <a:pt x="994409" y="41911"/>
                    </a:lnTo>
                    <a:lnTo>
                      <a:pt x="967740" y="35561"/>
                    </a:lnTo>
                    <a:lnTo>
                      <a:pt x="941069" y="30480"/>
                    </a:lnTo>
                    <a:lnTo>
                      <a:pt x="913130" y="25400"/>
                    </a:lnTo>
                    <a:lnTo>
                      <a:pt x="885190" y="20321"/>
                    </a:lnTo>
                    <a:lnTo>
                      <a:pt x="855980" y="15241"/>
                    </a:lnTo>
                    <a:lnTo>
                      <a:pt x="826769" y="11430"/>
                    </a:lnTo>
                    <a:lnTo>
                      <a:pt x="765809" y="5080"/>
                    </a:lnTo>
                    <a:lnTo>
                      <a:pt x="702309" y="2541"/>
                    </a:lnTo>
                    <a:lnTo>
                      <a:pt x="637540" y="0"/>
                    </a:lnTo>
                    <a:lnTo>
                      <a:pt x="571500" y="2541"/>
                    </a:lnTo>
                    <a:lnTo>
                      <a:pt x="509269" y="5080"/>
                    </a:lnTo>
                    <a:lnTo>
                      <a:pt x="447040" y="11430"/>
                    </a:lnTo>
                    <a:lnTo>
                      <a:pt x="417830" y="15241"/>
                    </a:lnTo>
                    <a:lnTo>
                      <a:pt x="388619" y="20321"/>
                    </a:lnTo>
                    <a:lnTo>
                      <a:pt x="360680" y="25400"/>
                    </a:lnTo>
                    <a:lnTo>
                      <a:pt x="334009" y="30480"/>
                    </a:lnTo>
                    <a:lnTo>
                      <a:pt x="307340" y="35561"/>
                    </a:lnTo>
                    <a:lnTo>
                      <a:pt x="280669" y="41911"/>
                    </a:lnTo>
                    <a:lnTo>
                      <a:pt x="256540" y="49530"/>
                    </a:lnTo>
                    <a:lnTo>
                      <a:pt x="232409" y="55880"/>
                    </a:lnTo>
                    <a:lnTo>
                      <a:pt x="209550" y="63500"/>
                    </a:lnTo>
                    <a:lnTo>
                      <a:pt x="186690" y="72391"/>
                    </a:lnTo>
                    <a:lnTo>
                      <a:pt x="165100" y="81280"/>
                    </a:lnTo>
                    <a:lnTo>
                      <a:pt x="146050" y="90171"/>
                    </a:lnTo>
                    <a:lnTo>
                      <a:pt x="127000" y="99061"/>
                    </a:lnTo>
                    <a:lnTo>
                      <a:pt x="109219" y="107950"/>
                    </a:lnTo>
                    <a:lnTo>
                      <a:pt x="92709" y="118111"/>
                    </a:lnTo>
                    <a:lnTo>
                      <a:pt x="76200" y="128271"/>
                    </a:lnTo>
                    <a:lnTo>
                      <a:pt x="62230" y="138430"/>
                    </a:lnTo>
                    <a:lnTo>
                      <a:pt x="50800" y="149861"/>
                    </a:lnTo>
                    <a:lnTo>
                      <a:pt x="38100" y="161290"/>
                    </a:lnTo>
                    <a:lnTo>
                      <a:pt x="29209" y="172721"/>
                    </a:lnTo>
                    <a:lnTo>
                      <a:pt x="20319" y="184151"/>
                    </a:lnTo>
                    <a:lnTo>
                      <a:pt x="12700" y="195580"/>
                    </a:lnTo>
                    <a:lnTo>
                      <a:pt x="7619" y="207011"/>
                    </a:lnTo>
                    <a:lnTo>
                      <a:pt x="3809" y="219711"/>
                    </a:lnTo>
                    <a:lnTo>
                      <a:pt x="1269" y="23241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8369427" y="486029"/>
                <a:ext cx="1274318" cy="354838"/>
              </a:xfrm>
              <a:custGeom>
                <a:avLst/>
                <a:gdLst/>
                <a:ahLst/>
                <a:cxnLst/>
                <a:rect l="0" t="0" r="0" b="0"/>
                <a:pathLst>
                  <a:path w="1274318" h="354838">
                    <a:moveTo>
                      <a:pt x="1274317" y="110490"/>
                    </a:moveTo>
                    <a:lnTo>
                      <a:pt x="1273429" y="122936"/>
                    </a:lnTo>
                    <a:lnTo>
                      <a:pt x="1270889" y="135382"/>
                    </a:lnTo>
                    <a:lnTo>
                      <a:pt x="1266952" y="147701"/>
                    </a:lnTo>
                    <a:lnTo>
                      <a:pt x="1261364" y="159765"/>
                    </a:lnTo>
                    <a:lnTo>
                      <a:pt x="1254125" y="171576"/>
                    </a:lnTo>
                    <a:lnTo>
                      <a:pt x="1245742" y="183133"/>
                    </a:lnTo>
                    <a:lnTo>
                      <a:pt x="1235582" y="194564"/>
                    </a:lnTo>
                    <a:lnTo>
                      <a:pt x="1224279" y="205486"/>
                    </a:lnTo>
                    <a:lnTo>
                      <a:pt x="1211326" y="216280"/>
                    </a:lnTo>
                    <a:lnTo>
                      <a:pt x="1197355" y="226822"/>
                    </a:lnTo>
                    <a:lnTo>
                      <a:pt x="1182116" y="237236"/>
                    </a:lnTo>
                    <a:lnTo>
                      <a:pt x="1165352" y="247141"/>
                    </a:lnTo>
                    <a:lnTo>
                      <a:pt x="1147826" y="256666"/>
                    </a:lnTo>
                    <a:lnTo>
                      <a:pt x="1128649" y="265937"/>
                    </a:lnTo>
                    <a:lnTo>
                      <a:pt x="1108837" y="274827"/>
                    </a:lnTo>
                    <a:lnTo>
                      <a:pt x="1087628" y="283209"/>
                    </a:lnTo>
                    <a:lnTo>
                      <a:pt x="1065529" y="291337"/>
                    </a:lnTo>
                    <a:lnTo>
                      <a:pt x="1042416" y="299084"/>
                    </a:lnTo>
                    <a:lnTo>
                      <a:pt x="1018286" y="306323"/>
                    </a:lnTo>
                    <a:lnTo>
                      <a:pt x="993520" y="313054"/>
                    </a:lnTo>
                    <a:lnTo>
                      <a:pt x="967613" y="319404"/>
                    </a:lnTo>
                    <a:lnTo>
                      <a:pt x="940942" y="325247"/>
                    </a:lnTo>
                    <a:lnTo>
                      <a:pt x="913383" y="330834"/>
                    </a:lnTo>
                    <a:lnTo>
                      <a:pt x="885190" y="335660"/>
                    </a:lnTo>
                    <a:lnTo>
                      <a:pt x="856106" y="340106"/>
                    </a:lnTo>
                    <a:lnTo>
                      <a:pt x="826642" y="343915"/>
                    </a:lnTo>
                    <a:lnTo>
                      <a:pt x="765682" y="349884"/>
                    </a:lnTo>
                    <a:lnTo>
                      <a:pt x="702182" y="353695"/>
                    </a:lnTo>
                    <a:lnTo>
                      <a:pt x="637158" y="354837"/>
                    </a:lnTo>
                    <a:lnTo>
                      <a:pt x="572134" y="353695"/>
                    </a:lnTo>
                    <a:lnTo>
                      <a:pt x="508762" y="349884"/>
                    </a:lnTo>
                    <a:lnTo>
                      <a:pt x="447675" y="343915"/>
                    </a:lnTo>
                    <a:lnTo>
                      <a:pt x="418211" y="340106"/>
                    </a:lnTo>
                    <a:lnTo>
                      <a:pt x="389128" y="335660"/>
                    </a:lnTo>
                    <a:lnTo>
                      <a:pt x="360933" y="330834"/>
                    </a:lnTo>
                    <a:lnTo>
                      <a:pt x="333375" y="325247"/>
                    </a:lnTo>
                    <a:lnTo>
                      <a:pt x="306704" y="319404"/>
                    </a:lnTo>
                    <a:lnTo>
                      <a:pt x="281051" y="313054"/>
                    </a:lnTo>
                    <a:lnTo>
                      <a:pt x="256031" y="306323"/>
                    </a:lnTo>
                    <a:lnTo>
                      <a:pt x="231902" y="299084"/>
                    </a:lnTo>
                    <a:lnTo>
                      <a:pt x="208788" y="291337"/>
                    </a:lnTo>
                    <a:lnTo>
                      <a:pt x="186690" y="283209"/>
                    </a:lnTo>
                    <a:lnTo>
                      <a:pt x="165480" y="274827"/>
                    </a:lnTo>
                    <a:lnTo>
                      <a:pt x="145541" y="265937"/>
                    </a:lnTo>
                    <a:lnTo>
                      <a:pt x="126491" y="256666"/>
                    </a:lnTo>
                    <a:lnTo>
                      <a:pt x="108966" y="247141"/>
                    </a:lnTo>
                    <a:lnTo>
                      <a:pt x="92202" y="237236"/>
                    </a:lnTo>
                    <a:lnTo>
                      <a:pt x="76962" y="226822"/>
                    </a:lnTo>
                    <a:lnTo>
                      <a:pt x="62865" y="216280"/>
                    </a:lnTo>
                    <a:lnTo>
                      <a:pt x="50291" y="205486"/>
                    </a:lnTo>
                    <a:lnTo>
                      <a:pt x="38734" y="194564"/>
                    </a:lnTo>
                    <a:lnTo>
                      <a:pt x="28575" y="183133"/>
                    </a:lnTo>
                    <a:lnTo>
                      <a:pt x="20066" y="171576"/>
                    </a:lnTo>
                    <a:lnTo>
                      <a:pt x="12827" y="159765"/>
                    </a:lnTo>
                    <a:lnTo>
                      <a:pt x="7366" y="147701"/>
                    </a:lnTo>
                    <a:lnTo>
                      <a:pt x="3302" y="135382"/>
                    </a:lnTo>
                    <a:lnTo>
                      <a:pt x="889" y="122936"/>
                    </a:lnTo>
                    <a:lnTo>
                      <a:pt x="0" y="110490"/>
                    </a:lnTo>
                    <a:lnTo>
                      <a:pt x="0" y="254"/>
                    </a:lnTo>
                    <a:lnTo>
                      <a:pt x="3555" y="16129"/>
                    </a:lnTo>
                    <a:lnTo>
                      <a:pt x="8636" y="31496"/>
                    </a:lnTo>
                    <a:lnTo>
                      <a:pt x="15493" y="46227"/>
                    </a:lnTo>
                    <a:lnTo>
                      <a:pt x="23749" y="60451"/>
                    </a:lnTo>
                    <a:lnTo>
                      <a:pt x="33528" y="74168"/>
                    </a:lnTo>
                    <a:lnTo>
                      <a:pt x="44704" y="87248"/>
                    </a:lnTo>
                    <a:lnTo>
                      <a:pt x="57150" y="99948"/>
                    </a:lnTo>
                    <a:lnTo>
                      <a:pt x="70992" y="112014"/>
                    </a:lnTo>
                    <a:lnTo>
                      <a:pt x="85979" y="123571"/>
                    </a:lnTo>
                    <a:lnTo>
                      <a:pt x="102362" y="134493"/>
                    </a:lnTo>
                    <a:lnTo>
                      <a:pt x="119888" y="144907"/>
                    </a:lnTo>
                    <a:lnTo>
                      <a:pt x="138683" y="154812"/>
                    </a:lnTo>
                    <a:lnTo>
                      <a:pt x="158115" y="164083"/>
                    </a:lnTo>
                    <a:lnTo>
                      <a:pt x="178689" y="172973"/>
                    </a:lnTo>
                    <a:lnTo>
                      <a:pt x="200279" y="181483"/>
                    </a:lnTo>
                    <a:lnTo>
                      <a:pt x="222757" y="189229"/>
                    </a:lnTo>
                    <a:lnTo>
                      <a:pt x="246126" y="196469"/>
                    </a:lnTo>
                    <a:lnTo>
                      <a:pt x="270002" y="203200"/>
                    </a:lnTo>
                    <a:lnTo>
                      <a:pt x="294766" y="209550"/>
                    </a:lnTo>
                    <a:lnTo>
                      <a:pt x="320293" y="215265"/>
                    </a:lnTo>
                    <a:lnTo>
                      <a:pt x="372871" y="225171"/>
                    </a:lnTo>
                    <a:lnTo>
                      <a:pt x="427481" y="233044"/>
                    </a:lnTo>
                    <a:lnTo>
                      <a:pt x="483742" y="238887"/>
                    </a:lnTo>
                    <a:lnTo>
                      <a:pt x="540892" y="242951"/>
                    </a:lnTo>
                    <a:lnTo>
                      <a:pt x="599058" y="244855"/>
                    </a:lnTo>
                    <a:lnTo>
                      <a:pt x="657225" y="244855"/>
                    </a:lnTo>
                    <a:lnTo>
                      <a:pt x="715644" y="243204"/>
                    </a:lnTo>
                    <a:lnTo>
                      <a:pt x="773049" y="239394"/>
                    </a:lnTo>
                    <a:lnTo>
                      <a:pt x="829564" y="233679"/>
                    </a:lnTo>
                    <a:lnTo>
                      <a:pt x="884808" y="226314"/>
                    </a:lnTo>
                    <a:lnTo>
                      <a:pt x="937894" y="216915"/>
                    </a:lnTo>
                    <a:lnTo>
                      <a:pt x="988821" y="205740"/>
                    </a:lnTo>
                    <a:lnTo>
                      <a:pt x="1013459" y="199644"/>
                    </a:lnTo>
                    <a:lnTo>
                      <a:pt x="1036954" y="192786"/>
                    </a:lnTo>
                    <a:lnTo>
                      <a:pt x="1059815" y="185673"/>
                    </a:lnTo>
                    <a:lnTo>
                      <a:pt x="1081913" y="178308"/>
                    </a:lnTo>
                    <a:lnTo>
                      <a:pt x="1103121" y="170307"/>
                    </a:lnTo>
                    <a:lnTo>
                      <a:pt x="1123188" y="161797"/>
                    </a:lnTo>
                    <a:lnTo>
                      <a:pt x="1142238" y="152908"/>
                    </a:lnTo>
                    <a:lnTo>
                      <a:pt x="1160526" y="143637"/>
                    </a:lnTo>
                    <a:lnTo>
                      <a:pt x="1177416" y="133984"/>
                    </a:lnTo>
                    <a:lnTo>
                      <a:pt x="1193165" y="123825"/>
                    </a:lnTo>
                    <a:lnTo>
                      <a:pt x="1207769" y="113411"/>
                    </a:lnTo>
                    <a:lnTo>
                      <a:pt x="1220851" y="102489"/>
                    </a:lnTo>
                    <a:lnTo>
                      <a:pt x="1232916" y="91058"/>
                    </a:lnTo>
                    <a:lnTo>
                      <a:pt x="1243456" y="79247"/>
                    </a:lnTo>
                    <a:lnTo>
                      <a:pt x="1252474" y="66929"/>
                    </a:lnTo>
                    <a:lnTo>
                      <a:pt x="1260093" y="54483"/>
                    </a:lnTo>
                    <a:lnTo>
                      <a:pt x="1266063" y="41401"/>
                    </a:lnTo>
                    <a:lnTo>
                      <a:pt x="1270507" y="28066"/>
                    </a:lnTo>
                    <a:lnTo>
                      <a:pt x="1273302" y="14223"/>
                    </a:lnTo>
                    <a:lnTo>
                      <a:pt x="1274317" y="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8369300" y="486409"/>
                <a:ext cx="1273810" cy="354331"/>
              </a:xfrm>
              <a:custGeom>
                <a:avLst/>
                <a:gdLst/>
                <a:ahLst/>
                <a:cxnLst/>
                <a:rect l="0" t="0" r="0" b="0"/>
                <a:pathLst>
                  <a:path w="1273810" h="354331">
                    <a:moveTo>
                      <a:pt x="1273809" y="0"/>
                    </a:moveTo>
                    <a:lnTo>
                      <a:pt x="1273809" y="13971"/>
                    </a:lnTo>
                    <a:lnTo>
                      <a:pt x="1271269" y="27941"/>
                    </a:lnTo>
                    <a:lnTo>
                      <a:pt x="1266190" y="40641"/>
                    </a:lnTo>
                    <a:lnTo>
                      <a:pt x="1259840" y="53341"/>
                    </a:lnTo>
                    <a:lnTo>
                      <a:pt x="1253490" y="66041"/>
                    </a:lnTo>
                    <a:lnTo>
                      <a:pt x="1243330" y="78741"/>
                    </a:lnTo>
                    <a:lnTo>
                      <a:pt x="1233169" y="90171"/>
                    </a:lnTo>
                    <a:lnTo>
                      <a:pt x="1220469" y="101600"/>
                    </a:lnTo>
                    <a:lnTo>
                      <a:pt x="1207769" y="113031"/>
                    </a:lnTo>
                    <a:lnTo>
                      <a:pt x="1193800" y="123191"/>
                    </a:lnTo>
                    <a:lnTo>
                      <a:pt x="1177290" y="133350"/>
                    </a:lnTo>
                    <a:lnTo>
                      <a:pt x="1160780" y="143510"/>
                    </a:lnTo>
                    <a:lnTo>
                      <a:pt x="1143000" y="152400"/>
                    </a:lnTo>
                    <a:lnTo>
                      <a:pt x="1123950" y="161291"/>
                    </a:lnTo>
                    <a:lnTo>
                      <a:pt x="1103630" y="170181"/>
                    </a:lnTo>
                    <a:lnTo>
                      <a:pt x="1082040" y="177800"/>
                    </a:lnTo>
                    <a:lnTo>
                      <a:pt x="1060450" y="185421"/>
                    </a:lnTo>
                    <a:lnTo>
                      <a:pt x="1037590" y="193041"/>
                    </a:lnTo>
                    <a:lnTo>
                      <a:pt x="1013459" y="199391"/>
                    </a:lnTo>
                    <a:lnTo>
                      <a:pt x="989330" y="205741"/>
                    </a:lnTo>
                    <a:lnTo>
                      <a:pt x="938530" y="215900"/>
                    </a:lnTo>
                    <a:lnTo>
                      <a:pt x="885190" y="226060"/>
                    </a:lnTo>
                    <a:lnTo>
                      <a:pt x="830580" y="233681"/>
                    </a:lnTo>
                    <a:lnTo>
                      <a:pt x="773430" y="238760"/>
                    </a:lnTo>
                    <a:lnTo>
                      <a:pt x="715009" y="242571"/>
                    </a:lnTo>
                    <a:lnTo>
                      <a:pt x="657859" y="243841"/>
                    </a:lnTo>
                    <a:lnTo>
                      <a:pt x="599440" y="243841"/>
                    </a:lnTo>
                    <a:lnTo>
                      <a:pt x="541019" y="242571"/>
                    </a:lnTo>
                    <a:lnTo>
                      <a:pt x="483869" y="238760"/>
                    </a:lnTo>
                    <a:lnTo>
                      <a:pt x="427990" y="232410"/>
                    </a:lnTo>
                    <a:lnTo>
                      <a:pt x="373380" y="224791"/>
                    </a:lnTo>
                    <a:lnTo>
                      <a:pt x="320040" y="214631"/>
                    </a:lnTo>
                    <a:lnTo>
                      <a:pt x="294640" y="209550"/>
                    </a:lnTo>
                    <a:lnTo>
                      <a:pt x="270509" y="201931"/>
                    </a:lnTo>
                    <a:lnTo>
                      <a:pt x="246380" y="195581"/>
                    </a:lnTo>
                    <a:lnTo>
                      <a:pt x="222250" y="187960"/>
                    </a:lnTo>
                    <a:lnTo>
                      <a:pt x="200659" y="180341"/>
                    </a:lnTo>
                    <a:lnTo>
                      <a:pt x="179069" y="172721"/>
                    </a:lnTo>
                    <a:lnTo>
                      <a:pt x="158750" y="163831"/>
                    </a:lnTo>
                    <a:lnTo>
                      <a:pt x="138430" y="154941"/>
                    </a:lnTo>
                    <a:lnTo>
                      <a:pt x="120650" y="144781"/>
                    </a:lnTo>
                    <a:lnTo>
                      <a:pt x="102869" y="133350"/>
                    </a:lnTo>
                    <a:lnTo>
                      <a:pt x="86359" y="123191"/>
                    </a:lnTo>
                    <a:lnTo>
                      <a:pt x="71119" y="111760"/>
                    </a:lnTo>
                    <a:lnTo>
                      <a:pt x="57150" y="99060"/>
                    </a:lnTo>
                    <a:lnTo>
                      <a:pt x="44450" y="86360"/>
                    </a:lnTo>
                    <a:lnTo>
                      <a:pt x="33019" y="73660"/>
                    </a:lnTo>
                    <a:lnTo>
                      <a:pt x="24130" y="59691"/>
                    </a:lnTo>
                    <a:lnTo>
                      <a:pt x="15240" y="45721"/>
                    </a:lnTo>
                    <a:lnTo>
                      <a:pt x="8890" y="30481"/>
                    </a:lnTo>
                    <a:lnTo>
                      <a:pt x="3809" y="15241"/>
                    </a:lnTo>
                    <a:lnTo>
                      <a:pt x="0" y="0"/>
                    </a:lnTo>
                    <a:lnTo>
                      <a:pt x="0" y="109221"/>
                    </a:lnTo>
                    <a:lnTo>
                      <a:pt x="1269" y="123191"/>
                    </a:lnTo>
                    <a:lnTo>
                      <a:pt x="3809" y="134621"/>
                    </a:lnTo>
                    <a:lnTo>
                      <a:pt x="7619" y="147321"/>
                    </a:lnTo>
                    <a:lnTo>
                      <a:pt x="12700" y="158750"/>
                    </a:lnTo>
                    <a:lnTo>
                      <a:pt x="20319" y="171450"/>
                    </a:lnTo>
                    <a:lnTo>
                      <a:pt x="29209" y="182881"/>
                    </a:lnTo>
                    <a:lnTo>
                      <a:pt x="38100" y="194310"/>
                    </a:lnTo>
                    <a:lnTo>
                      <a:pt x="50800" y="204471"/>
                    </a:lnTo>
                    <a:lnTo>
                      <a:pt x="62230" y="215900"/>
                    </a:lnTo>
                    <a:lnTo>
                      <a:pt x="76200" y="226060"/>
                    </a:lnTo>
                    <a:lnTo>
                      <a:pt x="92709" y="236221"/>
                    </a:lnTo>
                    <a:lnTo>
                      <a:pt x="109219" y="246381"/>
                    </a:lnTo>
                    <a:lnTo>
                      <a:pt x="127000" y="256541"/>
                    </a:lnTo>
                    <a:lnTo>
                      <a:pt x="146050" y="265431"/>
                    </a:lnTo>
                    <a:lnTo>
                      <a:pt x="165100" y="274321"/>
                    </a:lnTo>
                    <a:lnTo>
                      <a:pt x="186690" y="281941"/>
                    </a:lnTo>
                    <a:lnTo>
                      <a:pt x="209550" y="290831"/>
                    </a:lnTo>
                    <a:lnTo>
                      <a:pt x="232409" y="298450"/>
                    </a:lnTo>
                    <a:lnTo>
                      <a:pt x="256540" y="306071"/>
                    </a:lnTo>
                    <a:lnTo>
                      <a:pt x="280669" y="312421"/>
                    </a:lnTo>
                    <a:lnTo>
                      <a:pt x="307340" y="318771"/>
                    </a:lnTo>
                    <a:lnTo>
                      <a:pt x="334009" y="325121"/>
                    </a:lnTo>
                    <a:lnTo>
                      <a:pt x="360680" y="330201"/>
                    </a:lnTo>
                    <a:lnTo>
                      <a:pt x="388619" y="335280"/>
                    </a:lnTo>
                    <a:lnTo>
                      <a:pt x="417830" y="339091"/>
                    </a:lnTo>
                    <a:lnTo>
                      <a:pt x="447040" y="342901"/>
                    </a:lnTo>
                    <a:lnTo>
                      <a:pt x="509269" y="349251"/>
                    </a:lnTo>
                    <a:lnTo>
                      <a:pt x="571500" y="353060"/>
                    </a:lnTo>
                    <a:lnTo>
                      <a:pt x="637540" y="354330"/>
                    </a:lnTo>
                    <a:lnTo>
                      <a:pt x="702309" y="353060"/>
                    </a:lnTo>
                    <a:lnTo>
                      <a:pt x="765809" y="349251"/>
                    </a:lnTo>
                    <a:lnTo>
                      <a:pt x="826769" y="342901"/>
                    </a:lnTo>
                    <a:lnTo>
                      <a:pt x="855980" y="339091"/>
                    </a:lnTo>
                    <a:lnTo>
                      <a:pt x="885190" y="335280"/>
                    </a:lnTo>
                    <a:lnTo>
                      <a:pt x="913130" y="330201"/>
                    </a:lnTo>
                    <a:lnTo>
                      <a:pt x="941069" y="325121"/>
                    </a:lnTo>
                    <a:lnTo>
                      <a:pt x="967740" y="318771"/>
                    </a:lnTo>
                    <a:lnTo>
                      <a:pt x="994409" y="312421"/>
                    </a:lnTo>
                    <a:lnTo>
                      <a:pt x="1018540" y="306071"/>
                    </a:lnTo>
                    <a:lnTo>
                      <a:pt x="1042669" y="298450"/>
                    </a:lnTo>
                    <a:lnTo>
                      <a:pt x="1065530" y="290831"/>
                    </a:lnTo>
                    <a:lnTo>
                      <a:pt x="1088390" y="281941"/>
                    </a:lnTo>
                    <a:lnTo>
                      <a:pt x="1108709" y="274321"/>
                    </a:lnTo>
                    <a:lnTo>
                      <a:pt x="1129030" y="265431"/>
                    </a:lnTo>
                    <a:lnTo>
                      <a:pt x="1148080" y="256541"/>
                    </a:lnTo>
                    <a:lnTo>
                      <a:pt x="1165859" y="246381"/>
                    </a:lnTo>
                    <a:lnTo>
                      <a:pt x="1182369" y="236221"/>
                    </a:lnTo>
                    <a:lnTo>
                      <a:pt x="1197609" y="226060"/>
                    </a:lnTo>
                    <a:lnTo>
                      <a:pt x="1211580" y="215900"/>
                    </a:lnTo>
                    <a:lnTo>
                      <a:pt x="1224280" y="204471"/>
                    </a:lnTo>
                    <a:lnTo>
                      <a:pt x="1235709" y="194310"/>
                    </a:lnTo>
                    <a:lnTo>
                      <a:pt x="1245869" y="182881"/>
                    </a:lnTo>
                    <a:lnTo>
                      <a:pt x="1254759" y="171450"/>
                    </a:lnTo>
                    <a:lnTo>
                      <a:pt x="1261109" y="158750"/>
                    </a:lnTo>
                    <a:lnTo>
                      <a:pt x="1267459" y="147321"/>
                    </a:lnTo>
                    <a:lnTo>
                      <a:pt x="1271269" y="134621"/>
                    </a:lnTo>
                    <a:lnTo>
                      <a:pt x="1273809" y="123191"/>
                    </a:lnTo>
                    <a:lnTo>
                      <a:pt x="1273809" y="10922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8369427" y="940561"/>
                <a:ext cx="1274318" cy="319026"/>
              </a:xfrm>
              <a:custGeom>
                <a:avLst/>
                <a:gdLst/>
                <a:ahLst/>
                <a:cxnLst/>
                <a:rect l="0" t="0" r="0" b="0"/>
                <a:pathLst>
                  <a:path w="1274318" h="319026">
                    <a:moveTo>
                      <a:pt x="1274317" y="92330"/>
                    </a:moveTo>
                    <a:lnTo>
                      <a:pt x="1273429" y="105030"/>
                    </a:lnTo>
                    <a:lnTo>
                      <a:pt x="1270889" y="117222"/>
                    </a:lnTo>
                    <a:lnTo>
                      <a:pt x="1266952" y="129286"/>
                    </a:lnTo>
                    <a:lnTo>
                      <a:pt x="1261364" y="140971"/>
                    </a:lnTo>
                    <a:lnTo>
                      <a:pt x="1254125" y="152274"/>
                    </a:lnTo>
                    <a:lnTo>
                      <a:pt x="1245742" y="163577"/>
                    </a:lnTo>
                    <a:lnTo>
                      <a:pt x="1235582" y="174244"/>
                    </a:lnTo>
                    <a:lnTo>
                      <a:pt x="1224279" y="184913"/>
                    </a:lnTo>
                    <a:lnTo>
                      <a:pt x="1211326" y="195072"/>
                    </a:lnTo>
                    <a:lnTo>
                      <a:pt x="1197355" y="204725"/>
                    </a:lnTo>
                    <a:lnTo>
                      <a:pt x="1182116" y="214250"/>
                    </a:lnTo>
                    <a:lnTo>
                      <a:pt x="1165352" y="223521"/>
                    </a:lnTo>
                    <a:lnTo>
                      <a:pt x="1147826" y="232156"/>
                    </a:lnTo>
                    <a:lnTo>
                      <a:pt x="1128649" y="240666"/>
                    </a:lnTo>
                    <a:lnTo>
                      <a:pt x="1108837" y="248666"/>
                    </a:lnTo>
                    <a:lnTo>
                      <a:pt x="1087628" y="256286"/>
                    </a:lnTo>
                    <a:lnTo>
                      <a:pt x="1065529" y="263652"/>
                    </a:lnTo>
                    <a:lnTo>
                      <a:pt x="1042416" y="270383"/>
                    </a:lnTo>
                    <a:lnTo>
                      <a:pt x="1018286" y="276988"/>
                    </a:lnTo>
                    <a:lnTo>
                      <a:pt x="993520" y="282830"/>
                    </a:lnTo>
                    <a:lnTo>
                      <a:pt x="967613" y="288544"/>
                    </a:lnTo>
                    <a:lnTo>
                      <a:pt x="940942" y="293625"/>
                    </a:lnTo>
                    <a:lnTo>
                      <a:pt x="913383" y="298324"/>
                    </a:lnTo>
                    <a:lnTo>
                      <a:pt x="885190" y="302514"/>
                    </a:lnTo>
                    <a:lnTo>
                      <a:pt x="826642" y="309753"/>
                    </a:lnTo>
                    <a:lnTo>
                      <a:pt x="765682" y="314833"/>
                    </a:lnTo>
                    <a:lnTo>
                      <a:pt x="702182" y="317881"/>
                    </a:lnTo>
                    <a:lnTo>
                      <a:pt x="637158" y="319025"/>
                    </a:lnTo>
                    <a:lnTo>
                      <a:pt x="572134" y="317881"/>
                    </a:lnTo>
                    <a:lnTo>
                      <a:pt x="508762" y="314833"/>
                    </a:lnTo>
                    <a:lnTo>
                      <a:pt x="447675" y="309753"/>
                    </a:lnTo>
                    <a:lnTo>
                      <a:pt x="389128" y="302514"/>
                    </a:lnTo>
                    <a:lnTo>
                      <a:pt x="360933" y="298324"/>
                    </a:lnTo>
                    <a:lnTo>
                      <a:pt x="333375" y="293625"/>
                    </a:lnTo>
                    <a:lnTo>
                      <a:pt x="306704" y="288544"/>
                    </a:lnTo>
                    <a:lnTo>
                      <a:pt x="281051" y="282830"/>
                    </a:lnTo>
                    <a:lnTo>
                      <a:pt x="256031" y="276988"/>
                    </a:lnTo>
                    <a:lnTo>
                      <a:pt x="231902" y="270383"/>
                    </a:lnTo>
                    <a:lnTo>
                      <a:pt x="208788" y="263652"/>
                    </a:lnTo>
                    <a:lnTo>
                      <a:pt x="186690" y="256286"/>
                    </a:lnTo>
                    <a:lnTo>
                      <a:pt x="165480" y="248666"/>
                    </a:lnTo>
                    <a:lnTo>
                      <a:pt x="145541" y="240666"/>
                    </a:lnTo>
                    <a:lnTo>
                      <a:pt x="126491" y="232156"/>
                    </a:lnTo>
                    <a:lnTo>
                      <a:pt x="108966" y="223521"/>
                    </a:lnTo>
                    <a:lnTo>
                      <a:pt x="92202" y="214250"/>
                    </a:lnTo>
                    <a:lnTo>
                      <a:pt x="76962" y="204725"/>
                    </a:lnTo>
                    <a:lnTo>
                      <a:pt x="62865" y="195072"/>
                    </a:lnTo>
                    <a:lnTo>
                      <a:pt x="50291" y="184913"/>
                    </a:lnTo>
                    <a:lnTo>
                      <a:pt x="38734" y="174244"/>
                    </a:lnTo>
                    <a:lnTo>
                      <a:pt x="28575" y="163577"/>
                    </a:lnTo>
                    <a:lnTo>
                      <a:pt x="20066" y="152274"/>
                    </a:lnTo>
                    <a:lnTo>
                      <a:pt x="12827" y="140971"/>
                    </a:lnTo>
                    <a:lnTo>
                      <a:pt x="7366" y="129286"/>
                    </a:lnTo>
                    <a:lnTo>
                      <a:pt x="3302" y="117222"/>
                    </a:lnTo>
                    <a:lnTo>
                      <a:pt x="889" y="105030"/>
                    </a:lnTo>
                    <a:lnTo>
                      <a:pt x="0" y="92330"/>
                    </a:lnTo>
                    <a:lnTo>
                      <a:pt x="0" y="0"/>
                    </a:lnTo>
                    <a:lnTo>
                      <a:pt x="889" y="12700"/>
                    </a:lnTo>
                    <a:lnTo>
                      <a:pt x="3302" y="25147"/>
                    </a:lnTo>
                    <a:lnTo>
                      <a:pt x="7366" y="37466"/>
                    </a:lnTo>
                    <a:lnTo>
                      <a:pt x="13080" y="49530"/>
                    </a:lnTo>
                    <a:lnTo>
                      <a:pt x="20319" y="61341"/>
                    </a:lnTo>
                    <a:lnTo>
                      <a:pt x="28829" y="73152"/>
                    </a:lnTo>
                    <a:lnTo>
                      <a:pt x="38989" y="84583"/>
                    </a:lnTo>
                    <a:lnTo>
                      <a:pt x="50418" y="95758"/>
                    </a:lnTo>
                    <a:lnTo>
                      <a:pt x="63373" y="106680"/>
                    </a:lnTo>
                    <a:lnTo>
                      <a:pt x="77596" y="117475"/>
                    </a:lnTo>
                    <a:lnTo>
                      <a:pt x="92837" y="127889"/>
                    </a:lnTo>
                    <a:lnTo>
                      <a:pt x="109601" y="137922"/>
                    </a:lnTo>
                    <a:lnTo>
                      <a:pt x="127380" y="147702"/>
                    </a:lnTo>
                    <a:lnTo>
                      <a:pt x="146430" y="156972"/>
                    </a:lnTo>
                    <a:lnTo>
                      <a:pt x="166624" y="166116"/>
                    </a:lnTo>
                    <a:lnTo>
                      <a:pt x="187832" y="174752"/>
                    </a:lnTo>
                    <a:lnTo>
                      <a:pt x="210057" y="183008"/>
                    </a:lnTo>
                    <a:lnTo>
                      <a:pt x="233171" y="190755"/>
                    </a:lnTo>
                    <a:lnTo>
                      <a:pt x="257302" y="198375"/>
                    </a:lnTo>
                    <a:lnTo>
                      <a:pt x="282575" y="205360"/>
                    </a:lnTo>
                    <a:lnTo>
                      <a:pt x="308355" y="211836"/>
                    </a:lnTo>
                    <a:lnTo>
                      <a:pt x="335026" y="217805"/>
                    </a:lnTo>
                    <a:lnTo>
                      <a:pt x="362712" y="223266"/>
                    </a:lnTo>
                    <a:lnTo>
                      <a:pt x="391032" y="228347"/>
                    </a:lnTo>
                    <a:lnTo>
                      <a:pt x="420116" y="232791"/>
                    </a:lnTo>
                    <a:lnTo>
                      <a:pt x="449706" y="236855"/>
                    </a:lnTo>
                    <a:lnTo>
                      <a:pt x="480059" y="240285"/>
                    </a:lnTo>
                    <a:lnTo>
                      <a:pt x="510793" y="243078"/>
                    </a:lnTo>
                    <a:lnTo>
                      <a:pt x="574166" y="247016"/>
                    </a:lnTo>
                    <a:lnTo>
                      <a:pt x="639444" y="248286"/>
                    </a:lnTo>
                    <a:lnTo>
                      <a:pt x="704595" y="247016"/>
                    </a:lnTo>
                    <a:lnTo>
                      <a:pt x="767715" y="243078"/>
                    </a:lnTo>
                    <a:lnTo>
                      <a:pt x="798449" y="240285"/>
                    </a:lnTo>
                    <a:lnTo>
                      <a:pt x="828548" y="236855"/>
                    </a:lnTo>
                    <a:lnTo>
                      <a:pt x="858266" y="232791"/>
                    </a:lnTo>
                    <a:lnTo>
                      <a:pt x="887094" y="228347"/>
                    </a:lnTo>
                    <a:lnTo>
                      <a:pt x="915289" y="223266"/>
                    </a:lnTo>
                    <a:lnTo>
                      <a:pt x="942593" y="217805"/>
                    </a:lnTo>
                    <a:lnTo>
                      <a:pt x="969137" y="211836"/>
                    </a:lnTo>
                    <a:lnTo>
                      <a:pt x="994917" y="205360"/>
                    </a:lnTo>
                    <a:lnTo>
                      <a:pt x="1019682" y="198375"/>
                    </a:lnTo>
                    <a:lnTo>
                      <a:pt x="1043686" y="190755"/>
                    </a:lnTo>
                    <a:lnTo>
                      <a:pt x="1066800" y="183008"/>
                    </a:lnTo>
                    <a:lnTo>
                      <a:pt x="1088770" y="174752"/>
                    </a:lnTo>
                    <a:lnTo>
                      <a:pt x="1109853" y="166116"/>
                    </a:lnTo>
                    <a:lnTo>
                      <a:pt x="1129791" y="156972"/>
                    </a:lnTo>
                    <a:lnTo>
                      <a:pt x="1148333" y="147702"/>
                    </a:lnTo>
                    <a:lnTo>
                      <a:pt x="1166241" y="137922"/>
                    </a:lnTo>
                    <a:lnTo>
                      <a:pt x="1182496" y="127889"/>
                    </a:lnTo>
                    <a:lnTo>
                      <a:pt x="1197864" y="117475"/>
                    </a:lnTo>
                    <a:lnTo>
                      <a:pt x="1211706" y="106680"/>
                    </a:lnTo>
                    <a:lnTo>
                      <a:pt x="1224533" y="95758"/>
                    </a:lnTo>
                    <a:lnTo>
                      <a:pt x="1235964" y="84583"/>
                    </a:lnTo>
                    <a:lnTo>
                      <a:pt x="1245869" y="73152"/>
                    </a:lnTo>
                    <a:lnTo>
                      <a:pt x="1254379" y="61341"/>
                    </a:lnTo>
                    <a:lnTo>
                      <a:pt x="1261364" y="49530"/>
                    </a:lnTo>
                    <a:lnTo>
                      <a:pt x="1266952" y="37466"/>
                    </a:lnTo>
                    <a:lnTo>
                      <a:pt x="1270889" y="25147"/>
                    </a:lnTo>
                    <a:lnTo>
                      <a:pt x="1273429" y="12700"/>
                    </a:lnTo>
                    <a:lnTo>
                      <a:pt x="12743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8369300" y="939800"/>
                <a:ext cx="1273810" cy="320040"/>
              </a:xfrm>
              <a:custGeom>
                <a:avLst/>
                <a:gdLst/>
                <a:ahLst/>
                <a:cxnLst/>
                <a:rect l="0" t="0" r="0" b="0"/>
                <a:pathLst>
                  <a:path w="1273810" h="320040">
                    <a:moveTo>
                      <a:pt x="1273809" y="0"/>
                    </a:moveTo>
                    <a:lnTo>
                      <a:pt x="1273809" y="13969"/>
                    </a:lnTo>
                    <a:lnTo>
                      <a:pt x="1271269" y="25400"/>
                    </a:lnTo>
                    <a:lnTo>
                      <a:pt x="1267459" y="38100"/>
                    </a:lnTo>
                    <a:lnTo>
                      <a:pt x="1261109" y="49530"/>
                    </a:lnTo>
                    <a:lnTo>
                      <a:pt x="1254759" y="62230"/>
                    </a:lnTo>
                    <a:lnTo>
                      <a:pt x="1245869" y="73660"/>
                    </a:lnTo>
                    <a:lnTo>
                      <a:pt x="1235709" y="85089"/>
                    </a:lnTo>
                    <a:lnTo>
                      <a:pt x="1224280" y="96519"/>
                    </a:lnTo>
                    <a:lnTo>
                      <a:pt x="1211580" y="107950"/>
                    </a:lnTo>
                    <a:lnTo>
                      <a:pt x="1197609" y="118110"/>
                    </a:lnTo>
                    <a:lnTo>
                      <a:pt x="1182369" y="128269"/>
                    </a:lnTo>
                    <a:lnTo>
                      <a:pt x="1167130" y="138430"/>
                    </a:lnTo>
                    <a:lnTo>
                      <a:pt x="1148080" y="148589"/>
                    </a:lnTo>
                    <a:lnTo>
                      <a:pt x="1130300" y="157480"/>
                    </a:lnTo>
                    <a:lnTo>
                      <a:pt x="1109980" y="166369"/>
                    </a:lnTo>
                    <a:lnTo>
                      <a:pt x="1089659" y="175260"/>
                    </a:lnTo>
                    <a:lnTo>
                      <a:pt x="1066800" y="182880"/>
                    </a:lnTo>
                    <a:lnTo>
                      <a:pt x="1043940" y="191769"/>
                    </a:lnTo>
                    <a:lnTo>
                      <a:pt x="1019809" y="199389"/>
                    </a:lnTo>
                    <a:lnTo>
                      <a:pt x="994409" y="205739"/>
                    </a:lnTo>
                    <a:lnTo>
                      <a:pt x="969009" y="212089"/>
                    </a:lnTo>
                    <a:lnTo>
                      <a:pt x="942340" y="218439"/>
                    </a:lnTo>
                    <a:lnTo>
                      <a:pt x="915669" y="224789"/>
                    </a:lnTo>
                    <a:lnTo>
                      <a:pt x="887730" y="228600"/>
                    </a:lnTo>
                    <a:lnTo>
                      <a:pt x="858519" y="233680"/>
                    </a:lnTo>
                    <a:lnTo>
                      <a:pt x="829309" y="237489"/>
                    </a:lnTo>
                    <a:lnTo>
                      <a:pt x="798830" y="241300"/>
                    </a:lnTo>
                    <a:lnTo>
                      <a:pt x="768350" y="243839"/>
                    </a:lnTo>
                    <a:lnTo>
                      <a:pt x="704850" y="247650"/>
                    </a:lnTo>
                    <a:lnTo>
                      <a:pt x="638809" y="248919"/>
                    </a:lnTo>
                    <a:lnTo>
                      <a:pt x="574040" y="247650"/>
                    </a:lnTo>
                    <a:lnTo>
                      <a:pt x="510540" y="243839"/>
                    </a:lnTo>
                    <a:lnTo>
                      <a:pt x="480059" y="241300"/>
                    </a:lnTo>
                    <a:lnTo>
                      <a:pt x="449580" y="237489"/>
                    </a:lnTo>
                    <a:lnTo>
                      <a:pt x="420369" y="233680"/>
                    </a:lnTo>
                    <a:lnTo>
                      <a:pt x="391159" y="228600"/>
                    </a:lnTo>
                    <a:lnTo>
                      <a:pt x="363219" y="224789"/>
                    </a:lnTo>
                    <a:lnTo>
                      <a:pt x="335280" y="218439"/>
                    </a:lnTo>
                    <a:lnTo>
                      <a:pt x="308609" y="212089"/>
                    </a:lnTo>
                    <a:lnTo>
                      <a:pt x="283209" y="205739"/>
                    </a:lnTo>
                    <a:lnTo>
                      <a:pt x="257809" y="199389"/>
                    </a:lnTo>
                    <a:lnTo>
                      <a:pt x="233680" y="191769"/>
                    </a:lnTo>
                    <a:lnTo>
                      <a:pt x="210819" y="182880"/>
                    </a:lnTo>
                    <a:lnTo>
                      <a:pt x="187959" y="175260"/>
                    </a:lnTo>
                    <a:lnTo>
                      <a:pt x="166369" y="166369"/>
                    </a:lnTo>
                    <a:lnTo>
                      <a:pt x="146050" y="157480"/>
                    </a:lnTo>
                    <a:lnTo>
                      <a:pt x="127000" y="148589"/>
                    </a:lnTo>
                    <a:lnTo>
                      <a:pt x="110490" y="138430"/>
                    </a:lnTo>
                    <a:lnTo>
                      <a:pt x="92709" y="128269"/>
                    </a:lnTo>
                    <a:lnTo>
                      <a:pt x="77469" y="118110"/>
                    </a:lnTo>
                    <a:lnTo>
                      <a:pt x="63500" y="107950"/>
                    </a:lnTo>
                    <a:lnTo>
                      <a:pt x="50800" y="96519"/>
                    </a:lnTo>
                    <a:lnTo>
                      <a:pt x="39369" y="85089"/>
                    </a:lnTo>
                    <a:lnTo>
                      <a:pt x="29209" y="73660"/>
                    </a:lnTo>
                    <a:lnTo>
                      <a:pt x="20319" y="62230"/>
                    </a:lnTo>
                    <a:lnTo>
                      <a:pt x="13969" y="49530"/>
                    </a:lnTo>
                    <a:lnTo>
                      <a:pt x="7619" y="38100"/>
                    </a:lnTo>
                    <a:lnTo>
                      <a:pt x="3809" y="25400"/>
                    </a:lnTo>
                    <a:lnTo>
                      <a:pt x="1269" y="13969"/>
                    </a:lnTo>
                    <a:lnTo>
                      <a:pt x="0" y="0"/>
                    </a:lnTo>
                    <a:lnTo>
                      <a:pt x="0" y="92710"/>
                    </a:lnTo>
                    <a:lnTo>
                      <a:pt x="1269" y="105410"/>
                    </a:lnTo>
                    <a:lnTo>
                      <a:pt x="3809" y="118110"/>
                    </a:lnTo>
                    <a:lnTo>
                      <a:pt x="7619" y="129539"/>
                    </a:lnTo>
                    <a:lnTo>
                      <a:pt x="12700" y="140969"/>
                    </a:lnTo>
                    <a:lnTo>
                      <a:pt x="20319" y="153669"/>
                    </a:lnTo>
                    <a:lnTo>
                      <a:pt x="29209" y="163830"/>
                    </a:lnTo>
                    <a:lnTo>
                      <a:pt x="38100" y="175260"/>
                    </a:lnTo>
                    <a:lnTo>
                      <a:pt x="50800" y="185419"/>
                    </a:lnTo>
                    <a:lnTo>
                      <a:pt x="62230" y="195580"/>
                    </a:lnTo>
                    <a:lnTo>
                      <a:pt x="76200" y="205739"/>
                    </a:lnTo>
                    <a:lnTo>
                      <a:pt x="92709" y="214630"/>
                    </a:lnTo>
                    <a:lnTo>
                      <a:pt x="109219" y="224789"/>
                    </a:lnTo>
                    <a:lnTo>
                      <a:pt x="127000" y="232410"/>
                    </a:lnTo>
                    <a:lnTo>
                      <a:pt x="146050" y="241300"/>
                    </a:lnTo>
                    <a:lnTo>
                      <a:pt x="165100" y="248919"/>
                    </a:lnTo>
                    <a:lnTo>
                      <a:pt x="186690" y="256539"/>
                    </a:lnTo>
                    <a:lnTo>
                      <a:pt x="209550" y="264160"/>
                    </a:lnTo>
                    <a:lnTo>
                      <a:pt x="232409" y="270510"/>
                    </a:lnTo>
                    <a:lnTo>
                      <a:pt x="256540" y="278130"/>
                    </a:lnTo>
                    <a:lnTo>
                      <a:pt x="280669" y="283210"/>
                    </a:lnTo>
                    <a:lnTo>
                      <a:pt x="307340" y="289560"/>
                    </a:lnTo>
                    <a:lnTo>
                      <a:pt x="334009" y="294639"/>
                    </a:lnTo>
                    <a:lnTo>
                      <a:pt x="360680" y="298450"/>
                    </a:lnTo>
                    <a:lnTo>
                      <a:pt x="388619" y="303530"/>
                    </a:lnTo>
                    <a:lnTo>
                      <a:pt x="447040" y="309880"/>
                    </a:lnTo>
                    <a:lnTo>
                      <a:pt x="509269" y="314960"/>
                    </a:lnTo>
                    <a:lnTo>
                      <a:pt x="571500" y="318769"/>
                    </a:lnTo>
                    <a:lnTo>
                      <a:pt x="637540" y="320039"/>
                    </a:lnTo>
                    <a:lnTo>
                      <a:pt x="702309" y="318769"/>
                    </a:lnTo>
                    <a:lnTo>
                      <a:pt x="765809" y="314960"/>
                    </a:lnTo>
                    <a:lnTo>
                      <a:pt x="826769" y="309880"/>
                    </a:lnTo>
                    <a:lnTo>
                      <a:pt x="885190" y="303530"/>
                    </a:lnTo>
                    <a:lnTo>
                      <a:pt x="913130" y="298450"/>
                    </a:lnTo>
                    <a:lnTo>
                      <a:pt x="941069" y="294639"/>
                    </a:lnTo>
                    <a:lnTo>
                      <a:pt x="967740" y="289560"/>
                    </a:lnTo>
                    <a:lnTo>
                      <a:pt x="994409" y="283210"/>
                    </a:lnTo>
                    <a:lnTo>
                      <a:pt x="1018540" y="278130"/>
                    </a:lnTo>
                    <a:lnTo>
                      <a:pt x="1042669" y="270510"/>
                    </a:lnTo>
                    <a:lnTo>
                      <a:pt x="1065530" y="264160"/>
                    </a:lnTo>
                    <a:lnTo>
                      <a:pt x="1088390" y="256539"/>
                    </a:lnTo>
                    <a:lnTo>
                      <a:pt x="1108709" y="248919"/>
                    </a:lnTo>
                    <a:lnTo>
                      <a:pt x="1129030" y="241300"/>
                    </a:lnTo>
                    <a:lnTo>
                      <a:pt x="1148080" y="232410"/>
                    </a:lnTo>
                    <a:lnTo>
                      <a:pt x="1165859" y="224789"/>
                    </a:lnTo>
                    <a:lnTo>
                      <a:pt x="1182369" y="214630"/>
                    </a:lnTo>
                    <a:lnTo>
                      <a:pt x="1197609" y="205739"/>
                    </a:lnTo>
                    <a:lnTo>
                      <a:pt x="1211580" y="195580"/>
                    </a:lnTo>
                    <a:lnTo>
                      <a:pt x="1224280" y="185419"/>
                    </a:lnTo>
                    <a:lnTo>
                      <a:pt x="1235709" y="175260"/>
                    </a:lnTo>
                    <a:lnTo>
                      <a:pt x="1245869" y="163830"/>
                    </a:lnTo>
                    <a:lnTo>
                      <a:pt x="1254759" y="153669"/>
                    </a:lnTo>
                    <a:lnTo>
                      <a:pt x="1261109" y="140969"/>
                    </a:lnTo>
                    <a:lnTo>
                      <a:pt x="1267459" y="129539"/>
                    </a:lnTo>
                    <a:lnTo>
                      <a:pt x="1271269" y="118110"/>
                    </a:lnTo>
                    <a:lnTo>
                      <a:pt x="1273809" y="105410"/>
                    </a:lnTo>
                    <a:lnTo>
                      <a:pt x="1273809" y="9271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8399526" y="340106"/>
                <a:ext cx="1208152" cy="384429"/>
              </a:xfrm>
              <a:custGeom>
                <a:avLst/>
                <a:gdLst/>
                <a:ahLst/>
                <a:cxnLst/>
                <a:rect l="0" t="0" r="0" b="0"/>
                <a:pathLst>
                  <a:path w="1208152" h="384429">
                    <a:moveTo>
                      <a:pt x="634" y="182245"/>
                    </a:moveTo>
                    <a:lnTo>
                      <a:pt x="2920" y="172592"/>
                    </a:lnTo>
                    <a:lnTo>
                      <a:pt x="6730" y="162813"/>
                    </a:lnTo>
                    <a:lnTo>
                      <a:pt x="12065" y="153288"/>
                    </a:lnTo>
                    <a:lnTo>
                      <a:pt x="18795" y="144017"/>
                    </a:lnTo>
                    <a:lnTo>
                      <a:pt x="27051" y="135000"/>
                    </a:lnTo>
                    <a:lnTo>
                      <a:pt x="36449" y="126110"/>
                    </a:lnTo>
                    <a:lnTo>
                      <a:pt x="47497" y="117348"/>
                    </a:lnTo>
                    <a:lnTo>
                      <a:pt x="59563" y="108712"/>
                    </a:lnTo>
                    <a:lnTo>
                      <a:pt x="72897" y="100584"/>
                    </a:lnTo>
                    <a:lnTo>
                      <a:pt x="87376" y="92456"/>
                    </a:lnTo>
                    <a:lnTo>
                      <a:pt x="102996" y="84709"/>
                    </a:lnTo>
                    <a:lnTo>
                      <a:pt x="120015" y="77088"/>
                    </a:lnTo>
                    <a:lnTo>
                      <a:pt x="137794" y="69849"/>
                    </a:lnTo>
                    <a:lnTo>
                      <a:pt x="156844" y="62864"/>
                    </a:lnTo>
                    <a:lnTo>
                      <a:pt x="176783" y="56134"/>
                    </a:lnTo>
                    <a:lnTo>
                      <a:pt x="197739" y="49784"/>
                    </a:lnTo>
                    <a:lnTo>
                      <a:pt x="219837" y="43941"/>
                    </a:lnTo>
                    <a:lnTo>
                      <a:pt x="242442" y="37973"/>
                    </a:lnTo>
                    <a:lnTo>
                      <a:pt x="266192" y="32766"/>
                    </a:lnTo>
                    <a:lnTo>
                      <a:pt x="315976" y="23241"/>
                    </a:lnTo>
                    <a:lnTo>
                      <a:pt x="368807" y="14985"/>
                    </a:lnTo>
                    <a:lnTo>
                      <a:pt x="424306" y="8635"/>
                    </a:lnTo>
                    <a:lnTo>
                      <a:pt x="482218" y="3809"/>
                    </a:lnTo>
                    <a:lnTo>
                      <a:pt x="542417" y="762"/>
                    </a:lnTo>
                    <a:lnTo>
                      <a:pt x="604012" y="0"/>
                    </a:lnTo>
                    <a:lnTo>
                      <a:pt x="665733" y="762"/>
                    </a:lnTo>
                    <a:lnTo>
                      <a:pt x="725805" y="3809"/>
                    </a:lnTo>
                    <a:lnTo>
                      <a:pt x="783843" y="8635"/>
                    </a:lnTo>
                    <a:lnTo>
                      <a:pt x="839216" y="14985"/>
                    </a:lnTo>
                    <a:lnTo>
                      <a:pt x="892175" y="23241"/>
                    </a:lnTo>
                    <a:lnTo>
                      <a:pt x="917320" y="27685"/>
                    </a:lnTo>
                    <a:lnTo>
                      <a:pt x="941958" y="32766"/>
                    </a:lnTo>
                    <a:lnTo>
                      <a:pt x="965454" y="37973"/>
                    </a:lnTo>
                    <a:lnTo>
                      <a:pt x="988441" y="43941"/>
                    </a:lnTo>
                    <a:lnTo>
                      <a:pt x="1010412" y="49784"/>
                    </a:lnTo>
                    <a:lnTo>
                      <a:pt x="1031367" y="56134"/>
                    </a:lnTo>
                    <a:lnTo>
                      <a:pt x="1051305" y="62864"/>
                    </a:lnTo>
                    <a:lnTo>
                      <a:pt x="1070229" y="69849"/>
                    </a:lnTo>
                    <a:lnTo>
                      <a:pt x="1088263" y="77088"/>
                    </a:lnTo>
                    <a:lnTo>
                      <a:pt x="1105154" y="84709"/>
                    </a:lnTo>
                    <a:lnTo>
                      <a:pt x="1120902" y="92456"/>
                    </a:lnTo>
                    <a:lnTo>
                      <a:pt x="1135253" y="100584"/>
                    </a:lnTo>
                    <a:lnTo>
                      <a:pt x="1148588" y="108712"/>
                    </a:lnTo>
                    <a:lnTo>
                      <a:pt x="1160653" y="117348"/>
                    </a:lnTo>
                    <a:lnTo>
                      <a:pt x="1171575" y="126110"/>
                    </a:lnTo>
                    <a:lnTo>
                      <a:pt x="1181100" y="135000"/>
                    </a:lnTo>
                    <a:lnTo>
                      <a:pt x="1189355" y="144017"/>
                    </a:lnTo>
                    <a:lnTo>
                      <a:pt x="1195958" y="153288"/>
                    </a:lnTo>
                    <a:lnTo>
                      <a:pt x="1201419" y="162813"/>
                    </a:lnTo>
                    <a:lnTo>
                      <a:pt x="1205230" y="172592"/>
                    </a:lnTo>
                    <a:lnTo>
                      <a:pt x="1207516" y="182245"/>
                    </a:lnTo>
                    <a:lnTo>
                      <a:pt x="1208151" y="192150"/>
                    </a:lnTo>
                    <a:lnTo>
                      <a:pt x="1207516" y="202184"/>
                    </a:lnTo>
                    <a:lnTo>
                      <a:pt x="1205230" y="211835"/>
                    </a:lnTo>
                    <a:lnTo>
                      <a:pt x="1201419" y="221360"/>
                    </a:lnTo>
                    <a:lnTo>
                      <a:pt x="1195958" y="230885"/>
                    </a:lnTo>
                    <a:lnTo>
                      <a:pt x="1189355" y="240156"/>
                    </a:lnTo>
                    <a:lnTo>
                      <a:pt x="1181100" y="249427"/>
                    </a:lnTo>
                    <a:lnTo>
                      <a:pt x="1171575" y="258317"/>
                    </a:lnTo>
                    <a:lnTo>
                      <a:pt x="1160653" y="266953"/>
                    </a:lnTo>
                    <a:lnTo>
                      <a:pt x="1148588" y="275463"/>
                    </a:lnTo>
                    <a:lnTo>
                      <a:pt x="1135253" y="283845"/>
                    </a:lnTo>
                    <a:lnTo>
                      <a:pt x="1120902" y="291845"/>
                    </a:lnTo>
                    <a:lnTo>
                      <a:pt x="1105154" y="299720"/>
                    </a:lnTo>
                    <a:lnTo>
                      <a:pt x="1088263" y="307085"/>
                    </a:lnTo>
                    <a:lnTo>
                      <a:pt x="1070229" y="314452"/>
                    </a:lnTo>
                    <a:lnTo>
                      <a:pt x="1051305" y="321437"/>
                    </a:lnTo>
                    <a:lnTo>
                      <a:pt x="1031367" y="328041"/>
                    </a:lnTo>
                    <a:lnTo>
                      <a:pt x="1010412" y="334517"/>
                    </a:lnTo>
                    <a:lnTo>
                      <a:pt x="988441" y="340487"/>
                    </a:lnTo>
                    <a:lnTo>
                      <a:pt x="965454" y="346202"/>
                    </a:lnTo>
                    <a:lnTo>
                      <a:pt x="941958" y="351663"/>
                    </a:lnTo>
                    <a:lnTo>
                      <a:pt x="917320" y="356488"/>
                    </a:lnTo>
                    <a:lnTo>
                      <a:pt x="892175" y="361188"/>
                    </a:lnTo>
                    <a:lnTo>
                      <a:pt x="839216" y="369188"/>
                    </a:lnTo>
                    <a:lnTo>
                      <a:pt x="783843" y="375792"/>
                    </a:lnTo>
                    <a:lnTo>
                      <a:pt x="725805" y="380619"/>
                    </a:lnTo>
                    <a:lnTo>
                      <a:pt x="665733" y="383413"/>
                    </a:lnTo>
                    <a:lnTo>
                      <a:pt x="604012" y="384428"/>
                    </a:lnTo>
                    <a:lnTo>
                      <a:pt x="542417" y="383413"/>
                    </a:lnTo>
                    <a:lnTo>
                      <a:pt x="482218" y="380619"/>
                    </a:lnTo>
                    <a:lnTo>
                      <a:pt x="424306" y="375792"/>
                    </a:lnTo>
                    <a:lnTo>
                      <a:pt x="368807" y="369188"/>
                    </a:lnTo>
                    <a:lnTo>
                      <a:pt x="315976" y="361188"/>
                    </a:lnTo>
                    <a:lnTo>
                      <a:pt x="266192" y="351663"/>
                    </a:lnTo>
                    <a:lnTo>
                      <a:pt x="242442" y="346202"/>
                    </a:lnTo>
                    <a:lnTo>
                      <a:pt x="219837" y="340487"/>
                    </a:lnTo>
                    <a:lnTo>
                      <a:pt x="197739" y="334517"/>
                    </a:lnTo>
                    <a:lnTo>
                      <a:pt x="176783" y="328041"/>
                    </a:lnTo>
                    <a:lnTo>
                      <a:pt x="156844" y="321437"/>
                    </a:lnTo>
                    <a:lnTo>
                      <a:pt x="137794" y="314452"/>
                    </a:lnTo>
                    <a:lnTo>
                      <a:pt x="120015" y="307085"/>
                    </a:lnTo>
                    <a:lnTo>
                      <a:pt x="102996" y="299720"/>
                    </a:lnTo>
                    <a:lnTo>
                      <a:pt x="87376" y="291845"/>
                    </a:lnTo>
                    <a:lnTo>
                      <a:pt x="72897" y="283845"/>
                    </a:lnTo>
                    <a:lnTo>
                      <a:pt x="59563" y="275463"/>
                    </a:lnTo>
                    <a:lnTo>
                      <a:pt x="47497" y="266953"/>
                    </a:lnTo>
                    <a:lnTo>
                      <a:pt x="36449" y="258317"/>
                    </a:lnTo>
                    <a:lnTo>
                      <a:pt x="27051" y="249427"/>
                    </a:lnTo>
                    <a:lnTo>
                      <a:pt x="18795" y="240156"/>
                    </a:lnTo>
                    <a:lnTo>
                      <a:pt x="12065" y="230885"/>
                    </a:lnTo>
                    <a:lnTo>
                      <a:pt x="6730" y="221360"/>
                    </a:lnTo>
                    <a:lnTo>
                      <a:pt x="2920" y="211835"/>
                    </a:lnTo>
                    <a:lnTo>
                      <a:pt x="634" y="202184"/>
                    </a:lnTo>
                    <a:lnTo>
                      <a:pt x="0" y="192150"/>
                    </a:lnTo>
                    <a:close/>
                  </a:path>
                </a:pathLst>
              </a:custGeom>
              <a:solidFill>
                <a:srgbClr val="E3DB99"/>
              </a:solidFill>
              <a:ln w="0" cap="flat" cmpd="sng" algn="ctr">
                <a:solidFill>
                  <a:srgbClr val="E3DB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8399780" y="339090"/>
                <a:ext cx="1207771" cy="384811"/>
              </a:xfrm>
              <a:custGeom>
                <a:avLst/>
                <a:gdLst/>
                <a:ahLst/>
                <a:cxnLst/>
                <a:rect l="0" t="0" r="0" b="0"/>
                <a:pathLst>
                  <a:path w="1207771" h="384811">
                    <a:moveTo>
                      <a:pt x="0" y="193040"/>
                    </a:moveTo>
                    <a:lnTo>
                      <a:pt x="0" y="203200"/>
                    </a:lnTo>
                    <a:lnTo>
                      <a:pt x="2539" y="213360"/>
                    </a:lnTo>
                    <a:lnTo>
                      <a:pt x="6350" y="222250"/>
                    </a:lnTo>
                    <a:lnTo>
                      <a:pt x="11429" y="232410"/>
                    </a:lnTo>
                    <a:lnTo>
                      <a:pt x="17779" y="241300"/>
                    </a:lnTo>
                    <a:lnTo>
                      <a:pt x="26670" y="250190"/>
                    </a:lnTo>
                    <a:lnTo>
                      <a:pt x="36829" y="259079"/>
                    </a:lnTo>
                    <a:lnTo>
                      <a:pt x="46989" y="267969"/>
                    </a:lnTo>
                    <a:lnTo>
                      <a:pt x="59689" y="275590"/>
                    </a:lnTo>
                    <a:lnTo>
                      <a:pt x="72389" y="284479"/>
                    </a:lnTo>
                    <a:lnTo>
                      <a:pt x="87629" y="293369"/>
                    </a:lnTo>
                    <a:lnTo>
                      <a:pt x="102870" y="300990"/>
                    </a:lnTo>
                    <a:lnTo>
                      <a:pt x="119379" y="307340"/>
                    </a:lnTo>
                    <a:lnTo>
                      <a:pt x="137160" y="314960"/>
                    </a:lnTo>
                    <a:lnTo>
                      <a:pt x="156210" y="322579"/>
                    </a:lnTo>
                    <a:lnTo>
                      <a:pt x="176529" y="328929"/>
                    </a:lnTo>
                    <a:lnTo>
                      <a:pt x="196850" y="335279"/>
                    </a:lnTo>
                    <a:lnTo>
                      <a:pt x="219710" y="341629"/>
                    </a:lnTo>
                    <a:lnTo>
                      <a:pt x="242570" y="346710"/>
                    </a:lnTo>
                    <a:lnTo>
                      <a:pt x="266700" y="353060"/>
                    </a:lnTo>
                    <a:lnTo>
                      <a:pt x="314960" y="361950"/>
                    </a:lnTo>
                    <a:lnTo>
                      <a:pt x="368300" y="369569"/>
                    </a:lnTo>
                    <a:lnTo>
                      <a:pt x="424179" y="377190"/>
                    </a:lnTo>
                    <a:lnTo>
                      <a:pt x="482600" y="382269"/>
                    </a:lnTo>
                    <a:lnTo>
                      <a:pt x="542289" y="383540"/>
                    </a:lnTo>
                    <a:lnTo>
                      <a:pt x="603250" y="384810"/>
                    </a:lnTo>
                    <a:lnTo>
                      <a:pt x="665479" y="383540"/>
                    </a:lnTo>
                    <a:lnTo>
                      <a:pt x="725170" y="382269"/>
                    </a:lnTo>
                    <a:lnTo>
                      <a:pt x="783589" y="377190"/>
                    </a:lnTo>
                    <a:lnTo>
                      <a:pt x="838200" y="369569"/>
                    </a:lnTo>
                    <a:lnTo>
                      <a:pt x="891539" y="361950"/>
                    </a:lnTo>
                    <a:lnTo>
                      <a:pt x="916939" y="358140"/>
                    </a:lnTo>
                    <a:lnTo>
                      <a:pt x="942339" y="353060"/>
                    </a:lnTo>
                    <a:lnTo>
                      <a:pt x="965200" y="346710"/>
                    </a:lnTo>
                    <a:lnTo>
                      <a:pt x="988060" y="341629"/>
                    </a:lnTo>
                    <a:lnTo>
                      <a:pt x="1010920" y="335279"/>
                    </a:lnTo>
                    <a:lnTo>
                      <a:pt x="1031239" y="328929"/>
                    </a:lnTo>
                    <a:lnTo>
                      <a:pt x="1051560" y="322579"/>
                    </a:lnTo>
                    <a:lnTo>
                      <a:pt x="1069339" y="314960"/>
                    </a:lnTo>
                    <a:lnTo>
                      <a:pt x="1088389" y="307340"/>
                    </a:lnTo>
                    <a:lnTo>
                      <a:pt x="1104900" y="300990"/>
                    </a:lnTo>
                    <a:lnTo>
                      <a:pt x="1120139" y="293369"/>
                    </a:lnTo>
                    <a:lnTo>
                      <a:pt x="1135379" y="284479"/>
                    </a:lnTo>
                    <a:lnTo>
                      <a:pt x="1148079" y="275590"/>
                    </a:lnTo>
                    <a:lnTo>
                      <a:pt x="1160779" y="267969"/>
                    </a:lnTo>
                    <a:lnTo>
                      <a:pt x="1170939" y="259079"/>
                    </a:lnTo>
                    <a:lnTo>
                      <a:pt x="1181100" y="250190"/>
                    </a:lnTo>
                    <a:lnTo>
                      <a:pt x="1188720" y="241300"/>
                    </a:lnTo>
                    <a:lnTo>
                      <a:pt x="1195070" y="232410"/>
                    </a:lnTo>
                    <a:lnTo>
                      <a:pt x="1201420" y="222250"/>
                    </a:lnTo>
                    <a:lnTo>
                      <a:pt x="1205229" y="213360"/>
                    </a:lnTo>
                    <a:lnTo>
                      <a:pt x="1207770" y="203200"/>
                    </a:lnTo>
                    <a:lnTo>
                      <a:pt x="1207770" y="193040"/>
                    </a:lnTo>
                    <a:lnTo>
                      <a:pt x="1207770" y="182879"/>
                    </a:lnTo>
                    <a:lnTo>
                      <a:pt x="1205229" y="172719"/>
                    </a:lnTo>
                    <a:lnTo>
                      <a:pt x="1201420" y="163829"/>
                    </a:lnTo>
                    <a:lnTo>
                      <a:pt x="1195070" y="153669"/>
                    </a:lnTo>
                    <a:lnTo>
                      <a:pt x="1188720" y="144779"/>
                    </a:lnTo>
                    <a:lnTo>
                      <a:pt x="1181100" y="135890"/>
                    </a:lnTo>
                    <a:lnTo>
                      <a:pt x="1170939" y="127000"/>
                    </a:lnTo>
                    <a:lnTo>
                      <a:pt x="1160779" y="118110"/>
                    </a:lnTo>
                    <a:lnTo>
                      <a:pt x="1148079" y="109219"/>
                    </a:lnTo>
                    <a:lnTo>
                      <a:pt x="1135379" y="101600"/>
                    </a:lnTo>
                    <a:lnTo>
                      <a:pt x="1120139" y="92710"/>
                    </a:lnTo>
                    <a:lnTo>
                      <a:pt x="1104900" y="85090"/>
                    </a:lnTo>
                    <a:lnTo>
                      <a:pt x="1088389" y="78740"/>
                    </a:lnTo>
                    <a:lnTo>
                      <a:pt x="1069339" y="71119"/>
                    </a:lnTo>
                    <a:lnTo>
                      <a:pt x="1051560" y="63500"/>
                    </a:lnTo>
                    <a:lnTo>
                      <a:pt x="1031239" y="57150"/>
                    </a:lnTo>
                    <a:lnTo>
                      <a:pt x="1010920" y="50800"/>
                    </a:lnTo>
                    <a:lnTo>
                      <a:pt x="988060" y="44450"/>
                    </a:lnTo>
                    <a:lnTo>
                      <a:pt x="965200" y="39369"/>
                    </a:lnTo>
                    <a:lnTo>
                      <a:pt x="942339" y="33019"/>
                    </a:lnTo>
                    <a:lnTo>
                      <a:pt x="916939" y="27939"/>
                    </a:lnTo>
                    <a:lnTo>
                      <a:pt x="891539" y="24130"/>
                    </a:lnTo>
                    <a:lnTo>
                      <a:pt x="838200" y="15239"/>
                    </a:lnTo>
                    <a:lnTo>
                      <a:pt x="783589" y="8889"/>
                    </a:lnTo>
                    <a:lnTo>
                      <a:pt x="725170" y="5080"/>
                    </a:lnTo>
                    <a:lnTo>
                      <a:pt x="665479" y="1269"/>
                    </a:lnTo>
                    <a:lnTo>
                      <a:pt x="603250" y="0"/>
                    </a:lnTo>
                    <a:lnTo>
                      <a:pt x="542289" y="1269"/>
                    </a:lnTo>
                    <a:lnTo>
                      <a:pt x="482600" y="5080"/>
                    </a:lnTo>
                    <a:lnTo>
                      <a:pt x="424179" y="8889"/>
                    </a:lnTo>
                    <a:lnTo>
                      <a:pt x="368300" y="15239"/>
                    </a:lnTo>
                    <a:lnTo>
                      <a:pt x="314960" y="24130"/>
                    </a:lnTo>
                    <a:lnTo>
                      <a:pt x="266700" y="33019"/>
                    </a:lnTo>
                    <a:lnTo>
                      <a:pt x="242570" y="39369"/>
                    </a:lnTo>
                    <a:lnTo>
                      <a:pt x="219710" y="44450"/>
                    </a:lnTo>
                    <a:lnTo>
                      <a:pt x="196850" y="50800"/>
                    </a:lnTo>
                    <a:lnTo>
                      <a:pt x="176529" y="57150"/>
                    </a:lnTo>
                    <a:lnTo>
                      <a:pt x="156210" y="63500"/>
                    </a:lnTo>
                    <a:lnTo>
                      <a:pt x="137160" y="71119"/>
                    </a:lnTo>
                    <a:lnTo>
                      <a:pt x="119379" y="78740"/>
                    </a:lnTo>
                    <a:lnTo>
                      <a:pt x="102870" y="85090"/>
                    </a:lnTo>
                    <a:lnTo>
                      <a:pt x="87629" y="92710"/>
                    </a:lnTo>
                    <a:lnTo>
                      <a:pt x="72389" y="101600"/>
                    </a:lnTo>
                    <a:lnTo>
                      <a:pt x="59689" y="109219"/>
                    </a:lnTo>
                    <a:lnTo>
                      <a:pt x="46989" y="118110"/>
                    </a:lnTo>
                    <a:lnTo>
                      <a:pt x="36829" y="127000"/>
                    </a:lnTo>
                    <a:lnTo>
                      <a:pt x="26670" y="135890"/>
                    </a:lnTo>
                    <a:lnTo>
                      <a:pt x="17779" y="144779"/>
                    </a:lnTo>
                    <a:lnTo>
                      <a:pt x="11429" y="153669"/>
                    </a:lnTo>
                    <a:lnTo>
                      <a:pt x="6350" y="163829"/>
                    </a:lnTo>
                    <a:lnTo>
                      <a:pt x="2539" y="172719"/>
                    </a:lnTo>
                    <a:lnTo>
                      <a:pt x="0" y="18287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8369427" y="951102"/>
                <a:ext cx="1274318" cy="319026"/>
              </a:xfrm>
              <a:custGeom>
                <a:avLst/>
                <a:gdLst/>
                <a:ahLst/>
                <a:cxnLst/>
                <a:rect l="0" t="0" r="0" b="0"/>
                <a:pathLst>
                  <a:path w="1274318" h="319026">
                    <a:moveTo>
                      <a:pt x="1274317" y="92330"/>
                    </a:moveTo>
                    <a:lnTo>
                      <a:pt x="1273429" y="105030"/>
                    </a:lnTo>
                    <a:lnTo>
                      <a:pt x="1270889" y="117348"/>
                    </a:lnTo>
                    <a:lnTo>
                      <a:pt x="1266952" y="129286"/>
                    </a:lnTo>
                    <a:lnTo>
                      <a:pt x="1261364" y="140970"/>
                    </a:lnTo>
                    <a:lnTo>
                      <a:pt x="1254125" y="152400"/>
                    </a:lnTo>
                    <a:lnTo>
                      <a:pt x="1245742" y="163576"/>
                    </a:lnTo>
                    <a:lnTo>
                      <a:pt x="1235582" y="174372"/>
                    </a:lnTo>
                    <a:lnTo>
                      <a:pt x="1224279" y="184912"/>
                    </a:lnTo>
                    <a:lnTo>
                      <a:pt x="1211326" y="195073"/>
                    </a:lnTo>
                    <a:lnTo>
                      <a:pt x="1197355" y="204725"/>
                    </a:lnTo>
                    <a:lnTo>
                      <a:pt x="1182116" y="214250"/>
                    </a:lnTo>
                    <a:lnTo>
                      <a:pt x="1165352" y="223520"/>
                    </a:lnTo>
                    <a:lnTo>
                      <a:pt x="1147826" y="232156"/>
                    </a:lnTo>
                    <a:lnTo>
                      <a:pt x="1128649" y="240665"/>
                    </a:lnTo>
                    <a:lnTo>
                      <a:pt x="1108837" y="248667"/>
                    </a:lnTo>
                    <a:lnTo>
                      <a:pt x="1087628" y="256286"/>
                    </a:lnTo>
                    <a:lnTo>
                      <a:pt x="1065529" y="263653"/>
                    </a:lnTo>
                    <a:lnTo>
                      <a:pt x="1042416" y="270384"/>
                    </a:lnTo>
                    <a:lnTo>
                      <a:pt x="1018286" y="276987"/>
                    </a:lnTo>
                    <a:lnTo>
                      <a:pt x="993520" y="282956"/>
                    </a:lnTo>
                    <a:lnTo>
                      <a:pt x="967613" y="288417"/>
                    </a:lnTo>
                    <a:lnTo>
                      <a:pt x="940942" y="293625"/>
                    </a:lnTo>
                    <a:lnTo>
                      <a:pt x="913383" y="298323"/>
                    </a:lnTo>
                    <a:lnTo>
                      <a:pt x="885190" y="302514"/>
                    </a:lnTo>
                    <a:lnTo>
                      <a:pt x="826642" y="309753"/>
                    </a:lnTo>
                    <a:lnTo>
                      <a:pt x="765682" y="314834"/>
                    </a:lnTo>
                    <a:lnTo>
                      <a:pt x="702182" y="317881"/>
                    </a:lnTo>
                    <a:lnTo>
                      <a:pt x="637158" y="319025"/>
                    </a:lnTo>
                    <a:lnTo>
                      <a:pt x="572134" y="317881"/>
                    </a:lnTo>
                    <a:lnTo>
                      <a:pt x="508762" y="314834"/>
                    </a:lnTo>
                    <a:lnTo>
                      <a:pt x="447675" y="309753"/>
                    </a:lnTo>
                    <a:lnTo>
                      <a:pt x="389128" y="302514"/>
                    </a:lnTo>
                    <a:lnTo>
                      <a:pt x="360933" y="298323"/>
                    </a:lnTo>
                    <a:lnTo>
                      <a:pt x="333375" y="293625"/>
                    </a:lnTo>
                    <a:lnTo>
                      <a:pt x="306704" y="288417"/>
                    </a:lnTo>
                    <a:lnTo>
                      <a:pt x="281051" y="282956"/>
                    </a:lnTo>
                    <a:lnTo>
                      <a:pt x="256031" y="276987"/>
                    </a:lnTo>
                    <a:lnTo>
                      <a:pt x="231902" y="270384"/>
                    </a:lnTo>
                    <a:lnTo>
                      <a:pt x="208788" y="263653"/>
                    </a:lnTo>
                    <a:lnTo>
                      <a:pt x="186690" y="256286"/>
                    </a:lnTo>
                    <a:lnTo>
                      <a:pt x="165480" y="248667"/>
                    </a:lnTo>
                    <a:lnTo>
                      <a:pt x="145541" y="240665"/>
                    </a:lnTo>
                    <a:lnTo>
                      <a:pt x="126491" y="232156"/>
                    </a:lnTo>
                    <a:lnTo>
                      <a:pt x="108966" y="223520"/>
                    </a:lnTo>
                    <a:lnTo>
                      <a:pt x="92202" y="214250"/>
                    </a:lnTo>
                    <a:lnTo>
                      <a:pt x="76962" y="204725"/>
                    </a:lnTo>
                    <a:lnTo>
                      <a:pt x="62865" y="195073"/>
                    </a:lnTo>
                    <a:lnTo>
                      <a:pt x="50291" y="184912"/>
                    </a:lnTo>
                    <a:lnTo>
                      <a:pt x="38734" y="174372"/>
                    </a:lnTo>
                    <a:lnTo>
                      <a:pt x="28575" y="163576"/>
                    </a:lnTo>
                    <a:lnTo>
                      <a:pt x="20066" y="152400"/>
                    </a:lnTo>
                    <a:lnTo>
                      <a:pt x="12827" y="140970"/>
                    </a:lnTo>
                    <a:lnTo>
                      <a:pt x="7366" y="129286"/>
                    </a:lnTo>
                    <a:lnTo>
                      <a:pt x="3302" y="117348"/>
                    </a:lnTo>
                    <a:lnTo>
                      <a:pt x="889" y="105030"/>
                    </a:lnTo>
                    <a:lnTo>
                      <a:pt x="0" y="92330"/>
                    </a:lnTo>
                    <a:lnTo>
                      <a:pt x="0" y="0"/>
                    </a:lnTo>
                    <a:lnTo>
                      <a:pt x="889" y="12700"/>
                    </a:lnTo>
                    <a:lnTo>
                      <a:pt x="3302" y="25020"/>
                    </a:lnTo>
                    <a:lnTo>
                      <a:pt x="7366" y="37211"/>
                    </a:lnTo>
                    <a:lnTo>
                      <a:pt x="12827" y="49276"/>
                    </a:lnTo>
                    <a:lnTo>
                      <a:pt x="20066" y="61087"/>
                    </a:lnTo>
                    <a:lnTo>
                      <a:pt x="28575" y="72645"/>
                    </a:lnTo>
                    <a:lnTo>
                      <a:pt x="38734" y="84075"/>
                    </a:lnTo>
                    <a:lnTo>
                      <a:pt x="50291" y="95123"/>
                    </a:lnTo>
                    <a:lnTo>
                      <a:pt x="62865" y="106173"/>
                    </a:lnTo>
                    <a:lnTo>
                      <a:pt x="76962" y="116714"/>
                    </a:lnTo>
                    <a:lnTo>
                      <a:pt x="92202" y="126747"/>
                    </a:lnTo>
                    <a:lnTo>
                      <a:pt x="108966" y="136780"/>
                    </a:lnTo>
                    <a:lnTo>
                      <a:pt x="126491" y="146305"/>
                    </a:lnTo>
                    <a:lnTo>
                      <a:pt x="145541" y="155575"/>
                    </a:lnTo>
                    <a:lnTo>
                      <a:pt x="165480" y="164465"/>
                    </a:lnTo>
                    <a:lnTo>
                      <a:pt x="186690" y="172848"/>
                    </a:lnTo>
                    <a:lnTo>
                      <a:pt x="208788" y="180848"/>
                    </a:lnTo>
                    <a:lnTo>
                      <a:pt x="231902" y="188723"/>
                    </a:lnTo>
                    <a:lnTo>
                      <a:pt x="256031" y="195834"/>
                    </a:lnTo>
                    <a:lnTo>
                      <a:pt x="281051" y="202692"/>
                    </a:lnTo>
                    <a:lnTo>
                      <a:pt x="306704" y="209170"/>
                    </a:lnTo>
                    <a:lnTo>
                      <a:pt x="333375" y="214884"/>
                    </a:lnTo>
                    <a:lnTo>
                      <a:pt x="360933" y="220345"/>
                    </a:lnTo>
                    <a:lnTo>
                      <a:pt x="389128" y="225172"/>
                    </a:lnTo>
                    <a:lnTo>
                      <a:pt x="418211" y="229744"/>
                    </a:lnTo>
                    <a:lnTo>
                      <a:pt x="447675" y="233553"/>
                    </a:lnTo>
                    <a:lnTo>
                      <a:pt x="508762" y="239523"/>
                    </a:lnTo>
                    <a:lnTo>
                      <a:pt x="572134" y="243206"/>
                    </a:lnTo>
                    <a:lnTo>
                      <a:pt x="637158" y="244475"/>
                    </a:lnTo>
                    <a:lnTo>
                      <a:pt x="702182" y="243206"/>
                    </a:lnTo>
                    <a:lnTo>
                      <a:pt x="765682" y="239523"/>
                    </a:lnTo>
                    <a:lnTo>
                      <a:pt x="826642" y="233553"/>
                    </a:lnTo>
                    <a:lnTo>
                      <a:pt x="856106" y="229744"/>
                    </a:lnTo>
                    <a:lnTo>
                      <a:pt x="885190" y="225172"/>
                    </a:lnTo>
                    <a:lnTo>
                      <a:pt x="913383" y="220345"/>
                    </a:lnTo>
                    <a:lnTo>
                      <a:pt x="940942" y="214884"/>
                    </a:lnTo>
                    <a:lnTo>
                      <a:pt x="967613" y="209170"/>
                    </a:lnTo>
                    <a:lnTo>
                      <a:pt x="993520" y="202692"/>
                    </a:lnTo>
                    <a:lnTo>
                      <a:pt x="1018286" y="195834"/>
                    </a:lnTo>
                    <a:lnTo>
                      <a:pt x="1042416" y="188723"/>
                    </a:lnTo>
                    <a:lnTo>
                      <a:pt x="1065529" y="180848"/>
                    </a:lnTo>
                    <a:lnTo>
                      <a:pt x="1087628" y="172848"/>
                    </a:lnTo>
                    <a:lnTo>
                      <a:pt x="1108837" y="164465"/>
                    </a:lnTo>
                    <a:lnTo>
                      <a:pt x="1128649" y="155575"/>
                    </a:lnTo>
                    <a:lnTo>
                      <a:pt x="1147826" y="146305"/>
                    </a:lnTo>
                    <a:lnTo>
                      <a:pt x="1165352" y="136780"/>
                    </a:lnTo>
                    <a:lnTo>
                      <a:pt x="1182116" y="126747"/>
                    </a:lnTo>
                    <a:lnTo>
                      <a:pt x="1197355" y="116714"/>
                    </a:lnTo>
                    <a:lnTo>
                      <a:pt x="1211326" y="106173"/>
                    </a:lnTo>
                    <a:lnTo>
                      <a:pt x="1224279" y="95123"/>
                    </a:lnTo>
                    <a:lnTo>
                      <a:pt x="1235582" y="84075"/>
                    </a:lnTo>
                    <a:lnTo>
                      <a:pt x="1245742" y="72645"/>
                    </a:lnTo>
                    <a:lnTo>
                      <a:pt x="1254125" y="61087"/>
                    </a:lnTo>
                    <a:lnTo>
                      <a:pt x="1261364" y="49276"/>
                    </a:lnTo>
                    <a:lnTo>
                      <a:pt x="1266952" y="37211"/>
                    </a:lnTo>
                    <a:lnTo>
                      <a:pt x="1270889" y="25020"/>
                    </a:lnTo>
                    <a:lnTo>
                      <a:pt x="1273429" y="12700"/>
                    </a:lnTo>
                    <a:lnTo>
                      <a:pt x="1274317" y="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8369300" y="951230"/>
                <a:ext cx="1273810" cy="318771"/>
              </a:xfrm>
              <a:custGeom>
                <a:avLst/>
                <a:gdLst/>
                <a:ahLst/>
                <a:cxnLst/>
                <a:rect l="0" t="0" r="0" b="0"/>
                <a:pathLst>
                  <a:path w="1273810" h="318771">
                    <a:moveTo>
                      <a:pt x="1273809" y="0"/>
                    </a:moveTo>
                    <a:lnTo>
                      <a:pt x="1273809" y="12700"/>
                    </a:lnTo>
                    <a:lnTo>
                      <a:pt x="1271269" y="24130"/>
                    </a:lnTo>
                    <a:lnTo>
                      <a:pt x="1267459" y="36830"/>
                    </a:lnTo>
                    <a:lnTo>
                      <a:pt x="1261109" y="49530"/>
                    </a:lnTo>
                    <a:lnTo>
                      <a:pt x="1254759" y="60959"/>
                    </a:lnTo>
                    <a:lnTo>
                      <a:pt x="1245869" y="72389"/>
                    </a:lnTo>
                    <a:lnTo>
                      <a:pt x="1235709" y="83820"/>
                    </a:lnTo>
                    <a:lnTo>
                      <a:pt x="1224280" y="95250"/>
                    </a:lnTo>
                    <a:lnTo>
                      <a:pt x="1211580" y="105409"/>
                    </a:lnTo>
                    <a:lnTo>
                      <a:pt x="1197609" y="116839"/>
                    </a:lnTo>
                    <a:lnTo>
                      <a:pt x="1182369" y="127000"/>
                    </a:lnTo>
                    <a:lnTo>
                      <a:pt x="1165859" y="135889"/>
                    </a:lnTo>
                    <a:lnTo>
                      <a:pt x="1148080" y="146050"/>
                    </a:lnTo>
                    <a:lnTo>
                      <a:pt x="1129030" y="154939"/>
                    </a:lnTo>
                    <a:lnTo>
                      <a:pt x="1108709" y="163830"/>
                    </a:lnTo>
                    <a:lnTo>
                      <a:pt x="1088390" y="172720"/>
                    </a:lnTo>
                    <a:lnTo>
                      <a:pt x="1065530" y="180339"/>
                    </a:lnTo>
                    <a:lnTo>
                      <a:pt x="1042669" y="187959"/>
                    </a:lnTo>
                    <a:lnTo>
                      <a:pt x="1018540" y="195580"/>
                    </a:lnTo>
                    <a:lnTo>
                      <a:pt x="994409" y="201930"/>
                    </a:lnTo>
                    <a:lnTo>
                      <a:pt x="967740" y="208280"/>
                    </a:lnTo>
                    <a:lnTo>
                      <a:pt x="941069" y="214630"/>
                    </a:lnTo>
                    <a:lnTo>
                      <a:pt x="913130" y="219709"/>
                    </a:lnTo>
                    <a:lnTo>
                      <a:pt x="885190" y="224789"/>
                    </a:lnTo>
                    <a:lnTo>
                      <a:pt x="855980" y="229870"/>
                    </a:lnTo>
                    <a:lnTo>
                      <a:pt x="826769" y="233680"/>
                    </a:lnTo>
                    <a:lnTo>
                      <a:pt x="765809" y="240030"/>
                    </a:lnTo>
                    <a:lnTo>
                      <a:pt x="702309" y="242570"/>
                    </a:lnTo>
                    <a:lnTo>
                      <a:pt x="637540" y="243839"/>
                    </a:lnTo>
                    <a:lnTo>
                      <a:pt x="571500" y="242570"/>
                    </a:lnTo>
                    <a:lnTo>
                      <a:pt x="509269" y="240030"/>
                    </a:lnTo>
                    <a:lnTo>
                      <a:pt x="447040" y="233680"/>
                    </a:lnTo>
                    <a:lnTo>
                      <a:pt x="417830" y="229870"/>
                    </a:lnTo>
                    <a:lnTo>
                      <a:pt x="388619" y="224789"/>
                    </a:lnTo>
                    <a:lnTo>
                      <a:pt x="360680" y="219709"/>
                    </a:lnTo>
                    <a:lnTo>
                      <a:pt x="334009" y="214630"/>
                    </a:lnTo>
                    <a:lnTo>
                      <a:pt x="307340" y="208280"/>
                    </a:lnTo>
                    <a:lnTo>
                      <a:pt x="280669" y="201930"/>
                    </a:lnTo>
                    <a:lnTo>
                      <a:pt x="256540" y="195580"/>
                    </a:lnTo>
                    <a:lnTo>
                      <a:pt x="232409" y="187959"/>
                    </a:lnTo>
                    <a:lnTo>
                      <a:pt x="209550" y="180339"/>
                    </a:lnTo>
                    <a:lnTo>
                      <a:pt x="186690" y="172720"/>
                    </a:lnTo>
                    <a:lnTo>
                      <a:pt x="165100" y="163830"/>
                    </a:lnTo>
                    <a:lnTo>
                      <a:pt x="146050" y="154939"/>
                    </a:lnTo>
                    <a:lnTo>
                      <a:pt x="127000" y="146050"/>
                    </a:lnTo>
                    <a:lnTo>
                      <a:pt x="109219" y="135889"/>
                    </a:lnTo>
                    <a:lnTo>
                      <a:pt x="92709" y="127000"/>
                    </a:lnTo>
                    <a:lnTo>
                      <a:pt x="76200" y="116839"/>
                    </a:lnTo>
                    <a:lnTo>
                      <a:pt x="62230" y="105409"/>
                    </a:lnTo>
                    <a:lnTo>
                      <a:pt x="50800" y="95250"/>
                    </a:lnTo>
                    <a:lnTo>
                      <a:pt x="38100" y="83820"/>
                    </a:lnTo>
                    <a:lnTo>
                      <a:pt x="29209" y="72389"/>
                    </a:lnTo>
                    <a:lnTo>
                      <a:pt x="20319" y="60959"/>
                    </a:lnTo>
                    <a:lnTo>
                      <a:pt x="12700" y="49530"/>
                    </a:lnTo>
                    <a:lnTo>
                      <a:pt x="7619" y="36830"/>
                    </a:lnTo>
                    <a:lnTo>
                      <a:pt x="3809" y="24130"/>
                    </a:lnTo>
                    <a:lnTo>
                      <a:pt x="1269" y="12700"/>
                    </a:lnTo>
                    <a:lnTo>
                      <a:pt x="0" y="0"/>
                    </a:lnTo>
                    <a:lnTo>
                      <a:pt x="0" y="91439"/>
                    </a:lnTo>
                    <a:lnTo>
                      <a:pt x="1269" y="105409"/>
                    </a:lnTo>
                    <a:lnTo>
                      <a:pt x="3809" y="116839"/>
                    </a:lnTo>
                    <a:lnTo>
                      <a:pt x="7619" y="129539"/>
                    </a:lnTo>
                    <a:lnTo>
                      <a:pt x="12700" y="140970"/>
                    </a:lnTo>
                    <a:lnTo>
                      <a:pt x="20319" y="152400"/>
                    </a:lnTo>
                    <a:lnTo>
                      <a:pt x="29209" y="162559"/>
                    </a:lnTo>
                    <a:lnTo>
                      <a:pt x="38100" y="173989"/>
                    </a:lnTo>
                    <a:lnTo>
                      <a:pt x="50800" y="185420"/>
                    </a:lnTo>
                    <a:lnTo>
                      <a:pt x="62230" y="194309"/>
                    </a:lnTo>
                    <a:lnTo>
                      <a:pt x="76200" y="204470"/>
                    </a:lnTo>
                    <a:lnTo>
                      <a:pt x="92709" y="213359"/>
                    </a:lnTo>
                    <a:lnTo>
                      <a:pt x="109219" y="223520"/>
                    </a:lnTo>
                    <a:lnTo>
                      <a:pt x="127000" y="231139"/>
                    </a:lnTo>
                    <a:lnTo>
                      <a:pt x="146050" y="240030"/>
                    </a:lnTo>
                    <a:lnTo>
                      <a:pt x="165100" y="248920"/>
                    </a:lnTo>
                    <a:lnTo>
                      <a:pt x="186690" y="255270"/>
                    </a:lnTo>
                    <a:lnTo>
                      <a:pt x="209550" y="264159"/>
                    </a:lnTo>
                    <a:lnTo>
                      <a:pt x="232409" y="270509"/>
                    </a:lnTo>
                    <a:lnTo>
                      <a:pt x="256540" y="276859"/>
                    </a:lnTo>
                    <a:lnTo>
                      <a:pt x="280669" y="283209"/>
                    </a:lnTo>
                    <a:lnTo>
                      <a:pt x="307340" y="288289"/>
                    </a:lnTo>
                    <a:lnTo>
                      <a:pt x="334009" y="293370"/>
                    </a:lnTo>
                    <a:lnTo>
                      <a:pt x="360680" y="298450"/>
                    </a:lnTo>
                    <a:lnTo>
                      <a:pt x="388619" y="302259"/>
                    </a:lnTo>
                    <a:lnTo>
                      <a:pt x="447040" y="309880"/>
                    </a:lnTo>
                    <a:lnTo>
                      <a:pt x="509269" y="314959"/>
                    </a:lnTo>
                    <a:lnTo>
                      <a:pt x="571500" y="317500"/>
                    </a:lnTo>
                    <a:lnTo>
                      <a:pt x="637540" y="318770"/>
                    </a:lnTo>
                    <a:lnTo>
                      <a:pt x="702309" y="317500"/>
                    </a:lnTo>
                    <a:lnTo>
                      <a:pt x="765809" y="314959"/>
                    </a:lnTo>
                    <a:lnTo>
                      <a:pt x="826769" y="309880"/>
                    </a:lnTo>
                    <a:lnTo>
                      <a:pt x="885190" y="302259"/>
                    </a:lnTo>
                    <a:lnTo>
                      <a:pt x="913130" y="298450"/>
                    </a:lnTo>
                    <a:lnTo>
                      <a:pt x="941069" y="293370"/>
                    </a:lnTo>
                    <a:lnTo>
                      <a:pt x="967740" y="288289"/>
                    </a:lnTo>
                    <a:lnTo>
                      <a:pt x="994409" y="283209"/>
                    </a:lnTo>
                    <a:lnTo>
                      <a:pt x="1018540" y="276859"/>
                    </a:lnTo>
                    <a:lnTo>
                      <a:pt x="1042669" y="270509"/>
                    </a:lnTo>
                    <a:lnTo>
                      <a:pt x="1065530" y="264159"/>
                    </a:lnTo>
                    <a:lnTo>
                      <a:pt x="1088390" y="255270"/>
                    </a:lnTo>
                    <a:lnTo>
                      <a:pt x="1108709" y="248920"/>
                    </a:lnTo>
                    <a:lnTo>
                      <a:pt x="1129030" y="240030"/>
                    </a:lnTo>
                    <a:lnTo>
                      <a:pt x="1148080" y="231139"/>
                    </a:lnTo>
                    <a:lnTo>
                      <a:pt x="1165859" y="223520"/>
                    </a:lnTo>
                    <a:lnTo>
                      <a:pt x="1182369" y="213359"/>
                    </a:lnTo>
                    <a:lnTo>
                      <a:pt x="1197609" y="204470"/>
                    </a:lnTo>
                    <a:lnTo>
                      <a:pt x="1211580" y="194309"/>
                    </a:lnTo>
                    <a:lnTo>
                      <a:pt x="1224280" y="185420"/>
                    </a:lnTo>
                    <a:lnTo>
                      <a:pt x="1235709" y="173989"/>
                    </a:lnTo>
                    <a:lnTo>
                      <a:pt x="1245869" y="162559"/>
                    </a:lnTo>
                    <a:lnTo>
                      <a:pt x="1254759" y="152400"/>
                    </a:lnTo>
                    <a:lnTo>
                      <a:pt x="1261109" y="140970"/>
                    </a:lnTo>
                    <a:lnTo>
                      <a:pt x="1267459" y="129539"/>
                    </a:lnTo>
                    <a:lnTo>
                      <a:pt x="1271269" y="116839"/>
                    </a:lnTo>
                    <a:lnTo>
                      <a:pt x="1273809" y="105409"/>
                    </a:lnTo>
                    <a:lnTo>
                      <a:pt x="1273809" y="9143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8369427" y="253491"/>
                <a:ext cx="1274318" cy="488697"/>
              </a:xfrm>
              <a:custGeom>
                <a:avLst/>
                <a:gdLst/>
                <a:ahLst/>
                <a:cxnLst/>
                <a:rect l="0" t="0" r="0" b="0"/>
                <a:pathLst>
                  <a:path w="1274318" h="488697">
                    <a:moveTo>
                      <a:pt x="889" y="231903"/>
                    </a:moveTo>
                    <a:lnTo>
                      <a:pt x="3302" y="219457"/>
                    </a:lnTo>
                    <a:lnTo>
                      <a:pt x="7366" y="207138"/>
                    </a:lnTo>
                    <a:lnTo>
                      <a:pt x="12827" y="195200"/>
                    </a:lnTo>
                    <a:lnTo>
                      <a:pt x="20066" y="183389"/>
                    </a:lnTo>
                    <a:lnTo>
                      <a:pt x="28575" y="171704"/>
                    </a:lnTo>
                    <a:lnTo>
                      <a:pt x="38734" y="160275"/>
                    </a:lnTo>
                    <a:lnTo>
                      <a:pt x="50291" y="149352"/>
                    </a:lnTo>
                    <a:lnTo>
                      <a:pt x="62865" y="138304"/>
                    </a:lnTo>
                    <a:lnTo>
                      <a:pt x="76962" y="128017"/>
                    </a:lnTo>
                    <a:lnTo>
                      <a:pt x="92202" y="117729"/>
                    </a:lnTo>
                    <a:lnTo>
                      <a:pt x="108966" y="107697"/>
                    </a:lnTo>
                    <a:lnTo>
                      <a:pt x="126491" y="98172"/>
                    </a:lnTo>
                    <a:lnTo>
                      <a:pt x="145541" y="88900"/>
                    </a:lnTo>
                    <a:lnTo>
                      <a:pt x="165480" y="80011"/>
                    </a:lnTo>
                    <a:lnTo>
                      <a:pt x="186690" y="71629"/>
                    </a:lnTo>
                    <a:lnTo>
                      <a:pt x="208788" y="63627"/>
                    </a:lnTo>
                    <a:lnTo>
                      <a:pt x="231902" y="55754"/>
                    </a:lnTo>
                    <a:lnTo>
                      <a:pt x="256031" y="48642"/>
                    </a:lnTo>
                    <a:lnTo>
                      <a:pt x="281051" y="41784"/>
                    </a:lnTo>
                    <a:lnTo>
                      <a:pt x="306704" y="35434"/>
                    </a:lnTo>
                    <a:lnTo>
                      <a:pt x="333375" y="29592"/>
                    </a:lnTo>
                    <a:lnTo>
                      <a:pt x="360933" y="24004"/>
                    </a:lnTo>
                    <a:lnTo>
                      <a:pt x="389128" y="19177"/>
                    </a:lnTo>
                    <a:lnTo>
                      <a:pt x="418211" y="14733"/>
                    </a:lnTo>
                    <a:lnTo>
                      <a:pt x="447675" y="10922"/>
                    </a:lnTo>
                    <a:lnTo>
                      <a:pt x="508762" y="4827"/>
                    </a:lnTo>
                    <a:lnTo>
                      <a:pt x="572134" y="1270"/>
                    </a:lnTo>
                    <a:lnTo>
                      <a:pt x="637158" y="0"/>
                    </a:lnTo>
                    <a:lnTo>
                      <a:pt x="702182" y="1270"/>
                    </a:lnTo>
                    <a:lnTo>
                      <a:pt x="765682" y="4827"/>
                    </a:lnTo>
                    <a:lnTo>
                      <a:pt x="826642" y="10922"/>
                    </a:lnTo>
                    <a:lnTo>
                      <a:pt x="856106" y="14733"/>
                    </a:lnTo>
                    <a:lnTo>
                      <a:pt x="885190" y="19177"/>
                    </a:lnTo>
                    <a:lnTo>
                      <a:pt x="913383" y="24004"/>
                    </a:lnTo>
                    <a:lnTo>
                      <a:pt x="940942" y="29592"/>
                    </a:lnTo>
                    <a:lnTo>
                      <a:pt x="967613" y="35434"/>
                    </a:lnTo>
                    <a:lnTo>
                      <a:pt x="993520" y="41784"/>
                    </a:lnTo>
                    <a:lnTo>
                      <a:pt x="1018286" y="48642"/>
                    </a:lnTo>
                    <a:lnTo>
                      <a:pt x="1042416" y="55754"/>
                    </a:lnTo>
                    <a:lnTo>
                      <a:pt x="1065529" y="63627"/>
                    </a:lnTo>
                    <a:lnTo>
                      <a:pt x="1087628" y="71629"/>
                    </a:lnTo>
                    <a:lnTo>
                      <a:pt x="1108837" y="80011"/>
                    </a:lnTo>
                    <a:lnTo>
                      <a:pt x="1128649" y="88900"/>
                    </a:lnTo>
                    <a:lnTo>
                      <a:pt x="1147826" y="98172"/>
                    </a:lnTo>
                    <a:lnTo>
                      <a:pt x="1165352" y="107697"/>
                    </a:lnTo>
                    <a:lnTo>
                      <a:pt x="1182116" y="117729"/>
                    </a:lnTo>
                    <a:lnTo>
                      <a:pt x="1197355" y="128017"/>
                    </a:lnTo>
                    <a:lnTo>
                      <a:pt x="1211326" y="138304"/>
                    </a:lnTo>
                    <a:lnTo>
                      <a:pt x="1224279" y="149352"/>
                    </a:lnTo>
                    <a:lnTo>
                      <a:pt x="1235582" y="160275"/>
                    </a:lnTo>
                    <a:lnTo>
                      <a:pt x="1245742" y="171704"/>
                    </a:lnTo>
                    <a:lnTo>
                      <a:pt x="1254125" y="183389"/>
                    </a:lnTo>
                    <a:lnTo>
                      <a:pt x="1261364" y="195200"/>
                    </a:lnTo>
                    <a:lnTo>
                      <a:pt x="1266952" y="207138"/>
                    </a:lnTo>
                    <a:lnTo>
                      <a:pt x="1270889" y="219457"/>
                    </a:lnTo>
                    <a:lnTo>
                      <a:pt x="1273429" y="231903"/>
                    </a:lnTo>
                    <a:lnTo>
                      <a:pt x="1274317" y="244349"/>
                    </a:lnTo>
                    <a:lnTo>
                      <a:pt x="1273429" y="257049"/>
                    </a:lnTo>
                    <a:lnTo>
                      <a:pt x="1270889" y="269240"/>
                    </a:lnTo>
                    <a:lnTo>
                      <a:pt x="1266952" y="281560"/>
                    </a:lnTo>
                    <a:lnTo>
                      <a:pt x="1261364" y="293625"/>
                    </a:lnTo>
                    <a:lnTo>
                      <a:pt x="1254125" y="305435"/>
                    </a:lnTo>
                    <a:lnTo>
                      <a:pt x="1245742" y="317120"/>
                    </a:lnTo>
                    <a:lnTo>
                      <a:pt x="1235582" y="328422"/>
                    </a:lnTo>
                    <a:lnTo>
                      <a:pt x="1224279" y="339471"/>
                    </a:lnTo>
                    <a:lnTo>
                      <a:pt x="1211326" y="350393"/>
                    </a:lnTo>
                    <a:lnTo>
                      <a:pt x="1197355" y="361061"/>
                    </a:lnTo>
                    <a:lnTo>
                      <a:pt x="1182116" y="371095"/>
                    </a:lnTo>
                    <a:lnTo>
                      <a:pt x="1165352" y="381128"/>
                    </a:lnTo>
                    <a:lnTo>
                      <a:pt x="1147826" y="390525"/>
                    </a:lnTo>
                    <a:lnTo>
                      <a:pt x="1128649" y="399796"/>
                    </a:lnTo>
                    <a:lnTo>
                      <a:pt x="1108837" y="408686"/>
                    </a:lnTo>
                    <a:lnTo>
                      <a:pt x="1087628" y="417196"/>
                    </a:lnTo>
                    <a:lnTo>
                      <a:pt x="1065529" y="425324"/>
                    </a:lnTo>
                    <a:lnTo>
                      <a:pt x="1042416" y="432943"/>
                    </a:lnTo>
                    <a:lnTo>
                      <a:pt x="1018286" y="440182"/>
                    </a:lnTo>
                    <a:lnTo>
                      <a:pt x="993520" y="447167"/>
                    </a:lnTo>
                    <a:lnTo>
                      <a:pt x="967613" y="453517"/>
                    </a:lnTo>
                    <a:lnTo>
                      <a:pt x="940942" y="459360"/>
                    </a:lnTo>
                    <a:lnTo>
                      <a:pt x="913383" y="464693"/>
                    </a:lnTo>
                    <a:lnTo>
                      <a:pt x="885190" y="469520"/>
                    </a:lnTo>
                    <a:lnTo>
                      <a:pt x="856106" y="473964"/>
                    </a:lnTo>
                    <a:lnTo>
                      <a:pt x="826642" y="477775"/>
                    </a:lnTo>
                    <a:lnTo>
                      <a:pt x="765682" y="483871"/>
                    </a:lnTo>
                    <a:lnTo>
                      <a:pt x="702182" y="487553"/>
                    </a:lnTo>
                    <a:lnTo>
                      <a:pt x="637158" y="488696"/>
                    </a:lnTo>
                    <a:lnTo>
                      <a:pt x="572134" y="487553"/>
                    </a:lnTo>
                    <a:lnTo>
                      <a:pt x="508762" y="483871"/>
                    </a:lnTo>
                    <a:lnTo>
                      <a:pt x="447675" y="477775"/>
                    </a:lnTo>
                    <a:lnTo>
                      <a:pt x="418211" y="473964"/>
                    </a:lnTo>
                    <a:lnTo>
                      <a:pt x="389128" y="469520"/>
                    </a:lnTo>
                    <a:lnTo>
                      <a:pt x="360933" y="464693"/>
                    </a:lnTo>
                    <a:lnTo>
                      <a:pt x="333375" y="459360"/>
                    </a:lnTo>
                    <a:lnTo>
                      <a:pt x="306704" y="453517"/>
                    </a:lnTo>
                    <a:lnTo>
                      <a:pt x="281051" y="447167"/>
                    </a:lnTo>
                    <a:lnTo>
                      <a:pt x="256031" y="440182"/>
                    </a:lnTo>
                    <a:lnTo>
                      <a:pt x="231902" y="432943"/>
                    </a:lnTo>
                    <a:lnTo>
                      <a:pt x="208788" y="425324"/>
                    </a:lnTo>
                    <a:lnTo>
                      <a:pt x="186690" y="417196"/>
                    </a:lnTo>
                    <a:lnTo>
                      <a:pt x="165480" y="408686"/>
                    </a:lnTo>
                    <a:lnTo>
                      <a:pt x="145541" y="399796"/>
                    </a:lnTo>
                    <a:lnTo>
                      <a:pt x="126491" y="390525"/>
                    </a:lnTo>
                    <a:lnTo>
                      <a:pt x="108966" y="381128"/>
                    </a:lnTo>
                    <a:lnTo>
                      <a:pt x="92202" y="371095"/>
                    </a:lnTo>
                    <a:lnTo>
                      <a:pt x="76962" y="361061"/>
                    </a:lnTo>
                    <a:lnTo>
                      <a:pt x="62865" y="350393"/>
                    </a:lnTo>
                    <a:lnTo>
                      <a:pt x="50291" y="339471"/>
                    </a:lnTo>
                    <a:lnTo>
                      <a:pt x="38734" y="328422"/>
                    </a:lnTo>
                    <a:lnTo>
                      <a:pt x="28575" y="317120"/>
                    </a:lnTo>
                    <a:lnTo>
                      <a:pt x="20066" y="305435"/>
                    </a:lnTo>
                    <a:lnTo>
                      <a:pt x="12827" y="293625"/>
                    </a:lnTo>
                    <a:lnTo>
                      <a:pt x="7366" y="281560"/>
                    </a:lnTo>
                    <a:lnTo>
                      <a:pt x="3302" y="269240"/>
                    </a:lnTo>
                    <a:lnTo>
                      <a:pt x="889" y="257049"/>
                    </a:lnTo>
                    <a:lnTo>
                      <a:pt x="0" y="244349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8392921" y="270763"/>
                <a:ext cx="1227584" cy="454154"/>
              </a:xfrm>
              <a:custGeom>
                <a:avLst/>
                <a:gdLst/>
                <a:ahLst/>
                <a:cxnLst/>
                <a:rect l="0" t="0" r="0" b="0"/>
                <a:pathLst>
                  <a:path w="1227584" h="454154">
                    <a:moveTo>
                      <a:pt x="889" y="214885"/>
                    </a:moveTo>
                    <a:lnTo>
                      <a:pt x="3430" y="202820"/>
                    </a:lnTo>
                    <a:lnTo>
                      <a:pt x="7621" y="191263"/>
                    </a:lnTo>
                    <a:lnTo>
                      <a:pt x="13335" y="179324"/>
                    </a:lnTo>
                    <a:lnTo>
                      <a:pt x="19559" y="169927"/>
                    </a:lnTo>
                    <a:lnTo>
                      <a:pt x="26797" y="160528"/>
                    </a:lnTo>
                    <a:lnTo>
                      <a:pt x="34925" y="151257"/>
                    </a:lnTo>
                    <a:lnTo>
                      <a:pt x="44070" y="142367"/>
                    </a:lnTo>
                    <a:lnTo>
                      <a:pt x="54230" y="133477"/>
                    </a:lnTo>
                    <a:lnTo>
                      <a:pt x="65533" y="124841"/>
                    </a:lnTo>
                    <a:lnTo>
                      <a:pt x="90679" y="108205"/>
                    </a:lnTo>
                    <a:lnTo>
                      <a:pt x="119508" y="92330"/>
                    </a:lnTo>
                    <a:lnTo>
                      <a:pt x="151638" y="77598"/>
                    </a:lnTo>
                    <a:lnTo>
                      <a:pt x="186945" y="63882"/>
                    </a:lnTo>
                    <a:lnTo>
                      <a:pt x="225045" y="51436"/>
                    </a:lnTo>
                    <a:lnTo>
                      <a:pt x="266320" y="40005"/>
                    </a:lnTo>
                    <a:lnTo>
                      <a:pt x="309881" y="29846"/>
                    </a:lnTo>
                    <a:lnTo>
                      <a:pt x="355727" y="20955"/>
                    </a:lnTo>
                    <a:lnTo>
                      <a:pt x="403734" y="13589"/>
                    </a:lnTo>
                    <a:lnTo>
                      <a:pt x="453772" y="7875"/>
                    </a:lnTo>
                    <a:lnTo>
                      <a:pt x="505714" y="3684"/>
                    </a:lnTo>
                    <a:lnTo>
                      <a:pt x="558927" y="889"/>
                    </a:lnTo>
                    <a:lnTo>
                      <a:pt x="613664" y="0"/>
                    </a:lnTo>
                    <a:lnTo>
                      <a:pt x="676402" y="1271"/>
                    </a:lnTo>
                    <a:lnTo>
                      <a:pt x="737362" y="4700"/>
                    </a:lnTo>
                    <a:lnTo>
                      <a:pt x="796163" y="10161"/>
                    </a:lnTo>
                    <a:lnTo>
                      <a:pt x="852551" y="17780"/>
                    </a:lnTo>
                    <a:lnTo>
                      <a:pt x="879602" y="22480"/>
                    </a:lnTo>
                    <a:lnTo>
                      <a:pt x="906146" y="27559"/>
                    </a:lnTo>
                    <a:lnTo>
                      <a:pt x="931799" y="33021"/>
                    </a:lnTo>
                    <a:lnTo>
                      <a:pt x="956819" y="38862"/>
                    </a:lnTo>
                    <a:lnTo>
                      <a:pt x="980822" y="45212"/>
                    </a:lnTo>
                    <a:lnTo>
                      <a:pt x="1004062" y="51943"/>
                    </a:lnTo>
                    <a:lnTo>
                      <a:pt x="1026414" y="58928"/>
                    </a:lnTo>
                    <a:lnTo>
                      <a:pt x="1047623" y="66548"/>
                    </a:lnTo>
                    <a:lnTo>
                      <a:pt x="1067944" y="74423"/>
                    </a:lnTo>
                    <a:lnTo>
                      <a:pt x="1087247" y="82677"/>
                    </a:lnTo>
                    <a:lnTo>
                      <a:pt x="1105409" y="91314"/>
                    </a:lnTo>
                    <a:lnTo>
                      <a:pt x="1122554" y="100203"/>
                    </a:lnTo>
                    <a:lnTo>
                      <a:pt x="1138429" y="109475"/>
                    </a:lnTo>
                    <a:lnTo>
                      <a:pt x="1153287" y="119000"/>
                    </a:lnTo>
                    <a:lnTo>
                      <a:pt x="1166876" y="128652"/>
                    </a:lnTo>
                    <a:lnTo>
                      <a:pt x="1179196" y="138812"/>
                    </a:lnTo>
                    <a:lnTo>
                      <a:pt x="1190118" y="148971"/>
                    </a:lnTo>
                    <a:lnTo>
                      <a:pt x="1199770" y="159513"/>
                    </a:lnTo>
                    <a:lnTo>
                      <a:pt x="1208024" y="170307"/>
                    </a:lnTo>
                    <a:lnTo>
                      <a:pt x="1215010" y="181230"/>
                    </a:lnTo>
                    <a:lnTo>
                      <a:pt x="1220344" y="192532"/>
                    </a:lnTo>
                    <a:lnTo>
                      <a:pt x="1224281" y="203963"/>
                    </a:lnTo>
                    <a:lnTo>
                      <a:pt x="1226694" y="215520"/>
                    </a:lnTo>
                    <a:lnTo>
                      <a:pt x="1227583" y="227077"/>
                    </a:lnTo>
                    <a:lnTo>
                      <a:pt x="1226694" y="238760"/>
                    </a:lnTo>
                    <a:lnTo>
                      <a:pt x="1224281" y="250317"/>
                    </a:lnTo>
                    <a:lnTo>
                      <a:pt x="1220344" y="261748"/>
                    </a:lnTo>
                    <a:lnTo>
                      <a:pt x="1215010" y="272924"/>
                    </a:lnTo>
                    <a:lnTo>
                      <a:pt x="1208024" y="283973"/>
                    </a:lnTo>
                    <a:lnTo>
                      <a:pt x="1199770" y="294767"/>
                    </a:lnTo>
                    <a:lnTo>
                      <a:pt x="1190118" y="305309"/>
                    </a:lnTo>
                    <a:lnTo>
                      <a:pt x="1179196" y="315595"/>
                    </a:lnTo>
                    <a:lnTo>
                      <a:pt x="1166876" y="325628"/>
                    </a:lnTo>
                    <a:lnTo>
                      <a:pt x="1153287" y="335407"/>
                    </a:lnTo>
                    <a:lnTo>
                      <a:pt x="1138429" y="344932"/>
                    </a:lnTo>
                    <a:lnTo>
                      <a:pt x="1122554" y="354077"/>
                    </a:lnTo>
                    <a:lnTo>
                      <a:pt x="1105409" y="362967"/>
                    </a:lnTo>
                    <a:lnTo>
                      <a:pt x="1087247" y="371603"/>
                    </a:lnTo>
                    <a:lnTo>
                      <a:pt x="1067944" y="379857"/>
                    </a:lnTo>
                    <a:lnTo>
                      <a:pt x="1047623" y="387605"/>
                    </a:lnTo>
                    <a:lnTo>
                      <a:pt x="1026414" y="395224"/>
                    </a:lnTo>
                    <a:lnTo>
                      <a:pt x="1004062" y="402463"/>
                    </a:lnTo>
                    <a:lnTo>
                      <a:pt x="980822" y="409195"/>
                    </a:lnTo>
                    <a:lnTo>
                      <a:pt x="956819" y="415545"/>
                    </a:lnTo>
                    <a:lnTo>
                      <a:pt x="931799" y="421513"/>
                    </a:lnTo>
                    <a:lnTo>
                      <a:pt x="906146" y="426720"/>
                    </a:lnTo>
                    <a:lnTo>
                      <a:pt x="879602" y="431800"/>
                    </a:lnTo>
                    <a:lnTo>
                      <a:pt x="852551" y="436499"/>
                    </a:lnTo>
                    <a:lnTo>
                      <a:pt x="796163" y="443992"/>
                    </a:lnTo>
                    <a:lnTo>
                      <a:pt x="737362" y="449581"/>
                    </a:lnTo>
                    <a:lnTo>
                      <a:pt x="676402" y="453137"/>
                    </a:lnTo>
                    <a:lnTo>
                      <a:pt x="613664" y="454153"/>
                    </a:lnTo>
                    <a:lnTo>
                      <a:pt x="550926" y="453137"/>
                    </a:lnTo>
                    <a:lnTo>
                      <a:pt x="490094" y="449581"/>
                    </a:lnTo>
                    <a:lnTo>
                      <a:pt x="431165" y="443992"/>
                    </a:lnTo>
                    <a:lnTo>
                      <a:pt x="374777" y="436499"/>
                    </a:lnTo>
                    <a:lnTo>
                      <a:pt x="347599" y="431800"/>
                    </a:lnTo>
                    <a:lnTo>
                      <a:pt x="321057" y="426720"/>
                    </a:lnTo>
                    <a:lnTo>
                      <a:pt x="295530" y="421513"/>
                    </a:lnTo>
                    <a:lnTo>
                      <a:pt x="270510" y="415545"/>
                    </a:lnTo>
                    <a:lnTo>
                      <a:pt x="246508" y="409195"/>
                    </a:lnTo>
                    <a:lnTo>
                      <a:pt x="223139" y="402463"/>
                    </a:lnTo>
                    <a:lnTo>
                      <a:pt x="200914" y="395224"/>
                    </a:lnTo>
                    <a:lnTo>
                      <a:pt x="179706" y="387605"/>
                    </a:lnTo>
                    <a:lnTo>
                      <a:pt x="159385" y="379857"/>
                    </a:lnTo>
                    <a:lnTo>
                      <a:pt x="140082" y="371603"/>
                    </a:lnTo>
                    <a:lnTo>
                      <a:pt x="121921" y="362967"/>
                    </a:lnTo>
                    <a:lnTo>
                      <a:pt x="104775" y="354077"/>
                    </a:lnTo>
                    <a:lnTo>
                      <a:pt x="88773" y="344932"/>
                    </a:lnTo>
                    <a:lnTo>
                      <a:pt x="73914" y="335407"/>
                    </a:lnTo>
                    <a:lnTo>
                      <a:pt x="60452" y="325628"/>
                    </a:lnTo>
                    <a:lnTo>
                      <a:pt x="48134" y="315595"/>
                    </a:lnTo>
                    <a:lnTo>
                      <a:pt x="37085" y="305309"/>
                    </a:lnTo>
                    <a:lnTo>
                      <a:pt x="27560" y="294767"/>
                    </a:lnTo>
                    <a:lnTo>
                      <a:pt x="19305" y="283973"/>
                    </a:lnTo>
                    <a:lnTo>
                      <a:pt x="12320" y="272924"/>
                    </a:lnTo>
                    <a:lnTo>
                      <a:pt x="6985" y="261748"/>
                    </a:lnTo>
                    <a:lnTo>
                      <a:pt x="3175" y="250317"/>
                    </a:lnTo>
                    <a:lnTo>
                      <a:pt x="635" y="238760"/>
                    </a:lnTo>
                    <a:lnTo>
                      <a:pt x="0" y="227077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8393430" y="270509"/>
                <a:ext cx="1226821" cy="454661"/>
              </a:xfrm>
              <a:custGeom>
                <a:avLst/>
                <a:gdLst/>
                <a:ahLst/>
                <a:cxnLst/>
                <a:rect l="0" t="0" r="0" b="0"/>
                <a:pathLst>
                  <a:path w="1226821" h="454661">
                    <a:moveTo>
                      <a:pt x="0" y="227331"/>
                    </a:moveTo>
                    <a:lnTo>
                      <a:pt x="0" y="238760"/>
                    </a:lnTo>
                    <a:lnTo>
                      <a:pt x="2539" y="250191"/>
                    </a:lnTo>
                    <a:lnTo>
                      <a:pt x="6350" y="261621"/>
                    </a:lnTo>
                    <a:lnTo>
                      <a:pt x="11429" y="273050"/>
                    </a:lnTo>
                    <a:lnTo>
                      <a:pt x="19050" y="284481"/>
                    </a:lnTo>
                    <a:lnTo>
                      <a:pt x="26670" y="294641"/>
                    </a:lnTo>
                    <a:lnTo>
                      <a:pt x="36829" y="306071"/>
                    </a:lnTo>
                    <a:lnTo>
                      <a:pt x="48260" y="314960"/>
                    </a:lnTo>
                    <a:lnTo>
                      <a:pt x="59689" y="325121"/>
                    </a:lnTo>
                    <a:lnTo>
                      <a:pt x="73660" y="335281"/>
                    </a:lnTo>
                    <a:lnTo>
                      <a:pt x="87629" y="345441"/>
                    </a:lnTo>
                    <a:lnTo>
                      <a:pt x="104139" y="354331"/>
                    </a:lnTo>
                    <a:lnTo>
                      <a:pt x="120650" y="363221"/>
                    </a:lnTo>
                    <a:lnTo>
                      <a:pt x="139700" y="372110"/>
                    </a:lnTo>
                    <a:lnTo>
                      <a:pt x="158750" y="379731"/>
                    </a:lnTo>
                    <a:lnTo>
                      <a:pt x="179070" y="387350"/>
                    </a:lnTo>
                    <a:lnTo>
                      <a:pt x="200660" y="394971"/>
                    </a:lnTo>
                    <a:lnTo>
                      <a:pt x="222250" y="402591"/>
                    </a:lnTo>
                    <a:lnTo>
                      <a:pt x="245110" y="408941"/>
                    </a:lnTo>
                    <a:lnTo>
                      <a:pt x="269239" y="415291"/>
                    </a:lnTo>
                    <a:lnTo>
                      <a:pt x="294639" y="421641"/>
                    </a:lnTo>
                    <a:lnTo>
                      <a:pt x="320039" y="426721"/>
                    </a:lnTo>
                    <a:lnTo>
                      <a:pt x="346710" y="431800"/>
                    </a:lnTo>
                    <a:lnTo>
                      <a:pt x="374650" y="436881"/>
                    </a:lnTo>
                    <a:lnTo>
                      <a:pt x="430529" y="444500"/>
                    </a:lnTo>
                    <a:lnTo>
                      <a:pt x="490220" y="449581"/>
                    </a:lnTo>
                    <a:lnTo>
                      <a:pt x="549910" y="453391"/>
                    </a:lnTo>
                    <a:lnTo>
                      <a:pt x="613410" y="454660"/>
                    </a:lnTo>
                    <a:lnTo>
                      <a:pt x="675639" y="453391"/>
                    </a:lnTo>
                    <a:lnTo>
                      <a:pt x="736600" y="449581"/>
                    </a:lnTo>
                    <a:lnTo>
                      <a:pt x="796289" y="444500"/>
                    </a:lnTo>
                    <a:lnTo>
                      <a:pt x="852170" y="436881"/>
                    </a:lnTo>
                    <a:lnTo>
                      <a:pt x="878839" y="431800"/>
                    </a:lnTo>
                    <a:lnTo>
                      <a:pt x="905510" y="426721"/>
                    </a:lnTo>
                    <a:lnTo>
                      <a:pt x="930910" y="421641"/>
                    </a:lnTo>
                    <a:lnTo>
                      <a:pt x="956310" y="415291"/>
                    </a:lnTo>
                    <a:lnTo>
                      <a:pt x="980439" y="408941"/>
                    </a:lnTo>
                    <a:lnTo>
                      <a:pt x="1003300" y="402591"/>
                    </a:lnTo>
                    <a:lnTo>
                      <a:pt x="1026160" y="394971"/>
                    </a:lnTo>
                    <a:lnTo>
                      <a:pt x="1046479" y="387350"/>
                    </a:lnTo>
                    <a:lnTo>
                      <a:pt x="1066800" y="379731"/>
                    </a:lnTo>
                    <a:lnTo>
                      <a:pt x="1087120" y="372110"/>
                    </a:lnTo>
                    <a:lnTo>
                      <a:pt x="1104900" y="363221"/>
                    </a:lnTo>
                    <a:lnTo>
                      <a:pt x="1121410" y="354331"/>
                    </a:lnTo>
                    <a:lnTo>
                      <a:pt x="1137920" y="345441"/>
                    </a:lnTo>
                    <a:lnTo>
                      <a:pt x="1153160" y="335281"/>
                    </a:lnTo>
                    <a:lnTo>
                      <a:pt x="1165860" y="325121"/>
                    </a:lnTo>
                    <a:lnTo>
                      <a:pt x="1178560" y="314960"/>
                    </a:lnTo>
                    <a:lnTo>
                      <a:pt x="1189989" y="306071"/>
                    </a:lnTo>
                    <a:lnTo>
                      <a:pt x="1198879" y="294641"/>
                    </a:lnTo>
                    <a:lnTo>
                      <a:pt x="1207770" y="284481"/>
                    </a:lnTo>
                    <a:lnTo>
                      <a:pt x="1214120" y="273050"/>
                    </a:lnTo>
                    <a:lnTo>
                      <a:pt x="1219200" y="261621"/>
                    </a:lnTo>
                    <a:lnTo>
                      <a:pt x="1224279" y="250191"/>
                    </a:lnTo>
                    <a:lnTo>
                      <a:pt x="1225550" y="238760"/>
                    </a:lnTo>
                    <a:lnTo>
                      <a:pt x="1226820" y="227331"/>
                    </a:lnTo>
                    <a:lnTo>
                      <a:pt x="1225550" y="215900"/>
                    </a:lnTo>
                    <a:lnTo>
                      <a:pt x="1224279" y="203200"/>
                    </a:lnTo>
                    <a:lnTo>
                      <a:pt x="1219200" y="193041"/>
                    </a:lnTo>
                    <a:lnTo>
                      <a:pt x="1214120" y="181610"/>
                    </a:lnTo>
                    <a:lnTo>
                      <a:pt x="1207770" y="170181"/>
                    </a:lnTo>
                    <a:lnTo>
                      <a:pt x="1198879" y="160021"/>
                    </a:lnTo>
                    <a:lnTo>
                      <a:pt x="1189989" y="148591"/>
                    </a:lnTo>
                    <a:lnTo>
                      <a:pt x="1178560" y="138431"/>
                    </a:lnTo>
                    <a:lnTo>
                      <a:pt x="1165860" y="129541"/>
                    </a:lnTo>
                    <a:lnTo>
                      <a:pt x="1153160" y="119381"/>
                    </a:lnTo>
                    <a:lnTo>
                      <a:pt x="1137920" y="109220"/>
                    </a:lnTo>
                    <a:lnTo>
                      <a:pt x="1121410" y="100331"/>
                    </a:lnTo>
                    <a:lnTo>
                      <a:pt x="1104900" y="91441"/>
                    </a:lnTo>
                    <a:lnTo>
                      <a:pt x="1087120" y="82550"/>
                    </a:lnTo>
                    <a:lnTo>
                      <a:pt x="1066800" y="74931"/>
                    </a:lnTo>
                    <a:lnTo>
                      <a:pt x="1046479" y="67311"/>
                    </a:lnTo>
                    <a:lnTo>
                      <a:pt x="1026160" y="59691"/>
                    </a:lnTo>
                    <a:lnTo>
                      <a:pt x="1003300" y="52070"/>
                    </a:lnTo>
                    <a:lnTo>
                      <a:pt x="980439" y="45720"/>
                    </a:lnTo>
                    <a:lnTo>
                      <a:pt x="956310" y="39370"/>
                    </a:lnTo>
                    <a:lnTo>
                      <a:pt x="930910" y="33020"/>
                    </a:lnTo>
                    <a:lnTo>
                      <a:pt x="905510" y="27941"/>
                    </a:lnTo>
                    <a:lnTo>
                      <a:pt x="878839" y="22861"/>
                    </a:lnTo>
                    <a:lnTo>
                      <a:pt x="852170" y="17781"/>
                    </a:lnTo>
                    <a:lnTo>
                      <a:pt x="796289" y="10161"/>
                    </a:lnTo>
                    <a:lnTo>
                      <a:pt x="736600" y="5081"/>
                    </a:lnTo>
                    <a:lnTo>
                      <a:pt x="675639" y="1270"/>
                    </a:lnTo>
                    <a:lnTo>
                      <a:pt x="613410" y="0"/>
                    </a:lnTo>
                    <a:lnTo>
                      <a:pt x="558800" y="1270"/>
                    </a:lnTo>
                    <a:lnTo>
                      <a:pt x="505460" y="3811"/>
                    </a:lnTo>
                    <a:lnTo>
                      <a:pt x="453389" y="7620"/>
                    </a:lnTo>
                    <a:lnTo>
                      <a:pt x="402589" y="13970"/>
                    </a:lnTo>
                    <a:lnTo>
                      <a:pt x="355600" y="21591"/>
                    </a:lnTo>
                    <a:lnTo>
                      <a:pt x="308610" y="30481"/>
                    </a:lnTo>
                    <a:lnTo>
                      <a:pt x="265429" y="40641"/>
                    </a:lnTo>
                    <a:lnTo>
                      <a:pt x="224789" y="50800"/>
                    </a:lnTo>
                    <a:lnTo>
                      <a:pt x="186689" y="63500"/>
                    </a:lnTo>
                    <a:lnTo>
                      <a:pt x="151129" y="77470"/>
                    </a:lnTo>
                    <a:lnTo>
                      <a:pt x="119379" y="92711"/>
                    </a:lnTo>
                    <a:lnTo>
                      <a:pt x="90170" y="107950"/>
                    </a:lnTo>
                    <a:lnTo>
                      <a:pt x="64770" y="124461"/>
                    </a:lnTo>
                    <a:lnTo>
                      <a:pt x="53339" y="133350"/>
                    </a:lnTo>
                    <a:lnTo>
                      <a:pt x="43179" y="142241"/>
                    </a:lnTo>
                    <a:lnTo>
                      <a:pt x="34289" y="151131"/>
                    </a:lnTo>
                    <a:lnTo>
                      <a:pt x="25400" y="161291"/>
                    </a:lnTo>
                    <a:lnTo>
                      <a:pt x="19050" y="170181"/>
                    </a:lnTo>
                    <a:lnTo>
                      <a:pt x="12700" y="179071"/>
                    </a:lnTo>
                    <a:lnTo>
                      <a:pt x="6350" y="191771"/>
                    </a:lnTo>
                    <a:lnTo>
                      <a:pt x="2539" y="203200"/>
                    </a:lnTo>
                    <a:lnTo>
                      <a:pt x="0" y="21463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8369300" y="252729"/>
                <a:ext cx="1273810" cy="488952"/>
              </a:xfrm>
              <a:custGeom>
                <a:avLst/>
                <a:gdLst/>
                <a:ahLst/>
                <a:cxnLst/>
                <a:rect l="0" t="0" r="0" b="0"/>
                <a:pathLst>
                  <a:path w="1273810" h="488952">
                    <a:moveTo>
                      <a:pt x="0" y="245111"/>
                    </a:moveTo>
                    <a:lnTo>
                      <a:pt x="1269" y="257811"/>
                    </a:lnTo>
                    <a:lnTo>
                      <a:pt x="3809" y="269240"/>
                    </a:lnTo>
                    <a:lnTo>
                      <a:pt x="7619" y="281940"/>
                    </a:lnTo>
                    <a:lnTo>
                      <a:pt x="12700" y="294640"/>
                    </a:lnTo>
                    <a:lnTo>
                      <a:pt x="20319" y="306071"/>
                    </a:lnTo>
                    <a:lnTo>
                      <a:pt x="29209" y="317501"/>
                    </a:lnTo>
                    <a:lnTo>
                      <a:pt x="38100" y="328930"/>
                    </a:lnTo>
                    <a:lnTo>
                      <a:pt x="50800" y="340361"/>
                    </a:lnTo>
                    <a:lnTo>
                      <a:pt x="62230" y="351790"/>
                    </a:lnTo>
                    <a:lnTo>
                      <a:pt x="76200" y="361951"/>
                    </a:lnTo>
                    <a:lnTo>
                      <a:pt x="92709" y="372111"/>
                    </a:lnTo>
                    <a:lnTo>
                      <a:pt x="109219" y="381001"/>
                    </a:lnTo>
                    <a:lnTo>
                      <a:pt x="127000" y="391161"/>
                    </a:lnTo>
                    <a:lnTo>
                      <a:pt x="146050" y="400051"/>
                    </a:lnTo>
                    <a:lnTo>
                      <a:pt x="165100" y="408940"/>
                    </a:lnTo>
                    <a:lnTo>
                      <a:pt x="186690" y="417830"/>
                    </a:lnTo>
                    <a:lnTo>
                      <a:pt x="209550" y="426721"/>
                    </a:lnTo>
                    <a:lnTo>
                      <a:pt x="232409" y="433071"/>
                    </a:lnTo>
                    <a:lnTo>
                      <a:pt x="256540" y="440690"/>
                    </a:lnTo>
                    <a:lnTo>
                      <a:pt x="280669" y="448311"/>
                    </a:lnTo>
                    <a:lnTo>
                      <a:pt x="307340" y="454661"/>
                    </a:lnTo>
                    <a:lnTo>
                      <a:pt x="334009" y="459740"/>
                    </a:lnTo>
                    <a:lnTo>
                      <a:pt x="360680" y="464821"/>
                    </a:lnTo>
                    <a:lnTo>
                      <a:pt x="388619" y="469901"/>
                    </a:lnTo>
                    <a:lnTo>
                      <a:pt x="417830" y="474980"/>
                    </a:lnTo>
                    <a:lnTo>
                      <a:pt x="447040" y="478790"/>
                    </a:lnTo>
                    <a:lnTo>
                      <a:pt x="509269" y="483871"/>
                    </a:lnTo>
                    <a:lnTo>
                      <a:pt x="571500" y="487680"/>
                    </a:lnTo>
                    <a:lnTo>
                      <a:pt x="637540" y="488951"/>
                    </a:lnTo>
                    <a:lnTo>
                      <a:pt x="702309" y="487680"/>
                    </a:lnTo>
                    <a:lnTo>
                      <a:pt x="765809" y="483871"/>
                    </a:lnTo>
                    <a:lnTo>
                      <a:pt x="826769" y="478790"/>
                    </a:lnTo>
                    <a:lnTo>
                      <a:pt x="855980" y="474980"/>
                    </a:lnTo>
                    <a:lnTo>
                      <a:pt x="885190" y="469901"/>
                    </a:lnTo>
                    <a:lnTo>
                      <a:pt x="913130" y="464821"/>
                    </a:lnTo>
                    <a:lnTo>
                      <a:pt x="941069" y="459740"/>
                    </a:lnTo>
                    <a:lnTo>
                      <a:pt x="967740" y="454661"/>
                    </a:lnTo>
                    <a:lnTo>
                      <a:pt x="994409" y="448311"/>
                    </a:lnTo>
                    <a:lnTo>
                      <a:pt x="1018540" y="440690"/>
                    </a:lnTo>
                    <a:lnTo>
                      <a:pt x="1042669" y="433071"/>
                    </a:lnTo>
                    <a:lnTo>
                      <a:pt x="1065530" y="426721"/>
                    </a:lnTo>
                    <a:lnTo>
                      <a:pt x="1088390" y="417830"/>
                    </a:lnTo>
                    <a:lnTo>
                      <a:pt x="1108709" y="408940"/>
                    </a:lnTo>
                    <a:lnTo>
                      <a:pt x="1129030" y="400051"/>
                    </a:lnTo>
                    <a:lnTo>
                      <a:pt x="1148080" y="391161"/>
                    </a:lnTo>
                    <a:lnTo>
                      <a:pt x="1165859" y="381001"/>
                    </a:lnTo>
                    <a:lnTo>
                      <a:pt x="1182369" y="372111"/>
                    </a:lnTo>
                    <a:lnTo>
                      <a:pt x="1197609" y="361951"/>
                    </a:lnTo>
                    <a:lnTo>
                      <a:pt x="1211580" y="351790"/>
                    </a:lnTo>
                    <a:lnTo>
                      <a:pt x="1224280" y="340361"/>
                    </a:lnTo>
                    <a:lnTo>
                      <a:pt x="1235709" y="328930"/>
                    </a:lnTo>
                    <a:lnTo>
                      <a:pt x="1245869" y="317501"/>
                    </a:lnTo>
                    <a:lnTo>
                      <a:pt x="1254759" y="306071"/>
                    </a:lnTo>
                    <a:lnTo>
                      <a:pt x="1261109" y="294640"/>
                    </a:lnTo>
                    <a:lnTo>
                      <a:pt x="1267459" y="281940"/>
                    </a:lnTo>
                    <a:lnTo>
                      <a:pt x="1271269" y="269240"/>
                    </a:lnTo>
                    <a:lnTo>
                      <a:pt x="1273809" y="257811"/>
                    </a:lnTo>
                    <a:lnTo>
                      <a:pt x="1273809" y="245111"/>
                    </a:lnTo>
                    <a:lnTo>
                      <a:pt x="1273809" y="232411"/>
                    </a:lnTo>
                    <a:lnTo>
                      <a:pt x="1271269" y="219711"/>
                    </a:lnTo>
                    <a:lnTo>
                      <a:pt x="1267459" y="207011"/>
                    </a:lnTo>
                    <a:lnTo>
                      <a:pt x="1261109" y="195580"/>
                    </a:lnTo>
                    <a:lnTo>
                      <a:pt x="1254759" y="184151"/>
                    </a:lnTo>
                    <a:lnTo>
                      <a:pt x="1245869" y="172721"/>
                    </a:lnTo>
                    <a:lnTo>
                      <a:pt x="1235709" y="161290"/>
                    </a:lnTo>
                    <a:lnTo>
                      <a:pt x="1224280" y="149861"/>
                    </a:lnTo>
                    <a:lnTo>
                      <a:pt x="1211580" y="138430"/>
                    </a:lnTo>
                    <a:lnTo>
                      <a:pt x="1197609" y="128271"/>
                    </a:lnTo>
                    <a:lnTo>
                      <a:pt x="1182369" y="118111"/>
                    </a:lnTo>
                    <a:lnTo>
                      <a:pt x="1165859" y="107950"/>
                    </a:lnTo>
                    <a:lnTo>
                      <a:pt x="1148080" y="99061"/>
                    </a:lnTo>
                    <a:lnTo>
                      <a:pt x="1129030" y="90171"/>
                    </a:lnTo>
                    <a:lnTo>
                      <a:pt x="1108709" y="81280"/>
                    </a:lnTo>
                    <a:lnTo>
                      <a:pt x="1088390" y="72391"/>
                    </a:lnTo>
                    <a:lnTo>
                      <a:pt x="1065530" y="63500"/>
                    </a:lnTo>
                    <a:lnTo>
                      <a:pt x="1042669" y="55880"/>
                    </a:lnTo>
                    <a:lnTo>
                      <a:pt x="1018540" y="49530"/>
                    </a:lnTo>
                    <a:lnTo>
                      <a:pt x="994409" y="41911"/>
                    </a:lnTo>
                    <a:lnTo>
                      <a:pt x="967740" y="35561"/>
                    </a:lnTo>
                    <a:lnTo>
                      <a:pt x="941069" y="30480"/>
                    </a:lnTo>
                    <a:lnTo>
                      <a:pt x="913130" y="25400"/>
                    </a:lnTo>
                    <a:lnTo>
                      <a:pt x="885190" y="20321"/>
                    </a:lnTo>
                    <a:lnTo>
                      <a:pt x="855980" y="15241"/>
                    </a:lnTo>
                    <a:lnTo>
                      <a:pt x="826769" y="11430"/>
                    </a:lnTo>
                    <a:lnTo>
                      <a:pt x="765809" y="5080"/>
                    </a:lnTo>
                    <a:lnTo>
                      <a:pt x="702309" y="2541"/>
                    </a:lnTo>
                    <a:lnTo>
                      <a:pt x="637540" y="0"/>
                    </a:lnTo>
                    <a:lnTo>
                      <a:pt x="571500" y="2541"/>
                    </a:lnTo>
                    <a:lnTo>
                      <a:pt x="509269" y="5080"/>
                    </a:lnTo>
                    <a:lnTo>
                      <a:pt x="447040" y="11430"/>
                    </a:lnTo>
                    <a:lnTo>
                      <a:pt x="417830" y="15241"/>
                    </a:lnTo>
                    <a:lnTo>
                      <a:pt x="388619" y="20321"/>
                    </a:lnTo>
                    <a:lnTo>
                      <a:pt x="360680" y="25400"/>
                    </a:lnTo>
                    <a:lnTo>
                      <a:pt x="334009" y="30480"/>
                    </a:lnTo>
                    <a:lnTo>
                      <a:pt x="307340" y="35561"/>
                    </a:lnTo>
                    <a:lnTo>
                      <a:pt x="280669" y="41911"/>
                    </a:lnTo>
                    <a:lnTo>
                      <a:pt x="256540" y="49530"/>
                    </a:lnTo>
                    <a:lnTo>
                      <a:pt x="232409" y="55880"/>
                    </a:lnTo>
                    <a:lnTo>
                      <a:pt x="209550" y="63500"/>
                    </a:lnTo>
                    <a:lnTo>
                      <a:pt x="186690" y="72391"/>
                    </a:lnTo>
                    <a:lnTo>
                      <a:pt x="165100" y="81280"/>
                    </a:lnTo>
                    <a:lnTo>
                      <a:pt x="146050" y="90171"/>
                    </a:lnTo>
                    <a:lnTo>
                      <a:pt x="127000" y="99061"/>
                    </a:lnTo>
                    <a:lnTo>
                      <a:pt x="109219" y="107950"/>
                    </a:lnTo>
                    <a:lnTo>
                      <a:pt x="92709" y="118111"/>
                    </a:lnTo>
                    <a:lnTo>
                      <a:pt x="76200" y="128271"/>
                    </a:lnTo>
                    <a:lnTo>
                      <a:pt x="62230" y="138430"/>
                    </a:lnTo>
                    <a:lnTo>
                      <a:pt x="50800" y="149861"/>
                    </a:lnTo>
                    <a:lnTo>
                      <a:pt x="38100" y="161290"/>
                    </a:lnTo>
                    <a:lnTo>
                      <a:pt x="29209" y="172721"/>
                    </a:lnTo>
                    <a:lnTo>
                      <a:pt x="20319" y="184151"/>
                    </a:lnTo>
                    <a:lnTo>
                      <a:pt x="12700" y="195580"/>
                    </a:lnTo>
                    <a:lnTo>
                      <a:pt x="7619" y="207011"/>
                    </a:lnTo>
                    <a:lnTo>
                      <a:pt x="3809" y="219711"/>
                    </a:lnTo>
                    <a:lnTo>
                      <a:pt x="1269" y="23241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8941307" y="1112138"/>
                <a:ext cx="142496" cy="66804"/>
              </a:xfrm>
              <a:custGeom>
                <a:avLst/>
                <a:gdLst/>
                <a:ahLst/>
                <a:cxnLst/>
                <a:rect l="0" t="0" r="0" b="0"/>
                <a:pathLst>
                  <a:path w="142496" h="66804">
                    <a:moveTo>
                      <a:pt x="3175" y="0"/>
                    </a:moveTo>
                    <a:lnTo>
                      <a:pt x="142495" y="0"/>
                    </a:lnTo>
                    <a:lnTo>
                      <a:pt x="142495" y="62231"/>
                    </a:lnTo>
                    <a:lnTo>
                      <a:pt x="139447" y="66803"/>
                    </a:lnTo>
                    <a:lnTo>
                      <a:pt x="0" y="5081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8940800" y="1112519"/>
                <a:ext cx="143510" cy="66042"/>
              </a:xfrm>
              <a:custGeom>
                <a:avLst/>
                <a:gdLst/>
                <a:ahLst/>
                <a:cxnLst/>
                <a:rect l="0" t="0" r="0" b="0"/>
                <a:pathLst>
                  <a:path w="143510" h="66042">
                    <a:moveTo>
                      <a:pt x="0" y="5081"/>
                    </a:moveTo>
                    <a:lnTo>
                      <a:pt x="139700" y="66041"/>
                    </a:lnTo>
                    <a:lnTo>
                      <a:pt x="143509" y="60961"/>
                    </a:lnTo>
                    <a:lnTo>
                      <a:pt x="143509" y="0"/>
                    </a:lnTo>
                    <a:lnTo>
                      <a:pt x="3809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8941307" y="882522"/>
                <a:ext cx="142496" cy="66550"/>
              </a:xfrm>
              <a:custGeom>
                <a:avLst/>
                <a:gdLst/>
                <a:ahLst/>
                <a:cxnLst/>
                <a:rect l="0" t="0" r="0" b="0"/>
                <a:pathLst>
                  <a:path w="142496" h="66550">
                    <a:moveTo>
                      <a:pt x="3175" y="0"/>
                    </a:moveTo>
                    <a:lnTo>
                      <a:pt x="142495" y="0"/>
                    </a:lnTo>
                    <a:lnTo>
                      <a:pt x="142495" y="62485"/>
                    </a:lnTo>
                    <a:lnTo>
                      <a:pt x="139193" y="66549"/>
                    </a:lnTo>
                    <a:lnTo>
                      <a:pt x="0" y="508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8940800" y="882650"/>
                <a:ext cx="143510" cy="66040"/>
              </a:xfrm>
              <a:custGeom>
                <a:avLst/>
                <a:gdLst/>
                <a:ahLst/>
                <a:cxnLst/>
                <a:rect l="0" t="0" r="0" b="0"/>
                <a:pathLst>
                  <a:path w="143510" h="66040">
                    <a:moveTo>
                      <a:pt x="0" y="5080"/>
                    </a:moveTo>
                    <a:lnTo>
                      <a:pt x="139700" y="66039"/>
                    </a:lnTo>
                    <a:lnTo>
                      <a:pt x="143509" y="62230"/>
                    </a:lnTo>
                    <a:lnTo>
                      <a:pt x="143509" y="0"/>
                    </a:lnTo>
                    <a:lnTo>
                      <a:pt x="3809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8997442" y="813942"/>
                <a:ext cx="24003" cy="348744"/>
              </a:xfrm>
              <a:custGeom>
                <a:avLst/>
                <a:gdLst/>
                <a:ahLst/>
                <a:cxnLst/>
                <a:rect l="0" t="0" r="0" b="0"/>
                <a:pathLst>
                  <a:path w="24003" h="348744">
                    <a:moveTo>
                      <a:pt x="0" y="0"/>
                    </a:moveTo>
                    <a:lnTo>
                      <a:pt x="24002" y="0"/>
                    </a:lnTo>
                    <a:lnTo>
                      <a:pt x="24002" y="348743"/>
                    </a:lnTo>
                    <a:lnTo>
                      <a:pt x="0" y="348743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997950" y="814069"/>
                <a:ext cx="24131" cy="347982"/>
              </a:xfrm>
              <a:custGeom>
                <a:avLst/>
                <a:gdLst/>
                <a:ahLst/>
                <a:cxnLst/>
                <a:rect l="0" t="0" r="0" b="0"/>
                <a:pathLst>
                  <a:path w="24131" h="347982">
                    <a:moveTo>
                      <a:pt x="0" y="347981"/>
                    </a:moveTo>
                    <a:lnTo>
                      <a:pt x="24130" y="347981"/>
                    </a:lnTo>
                    <a:lnTo>
                      <a:pt x="2413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8941561" y="1117219"/>
                <a:ext cx="139447" cy="72645"/>
              </a:xfrm>
              <a:custGeom>
                <a:avLst/>
                <a:gdLst/>
                <a:ahLst/>
                <a:cxnLst/>
                <a:rect l="0" t="0" r="0" b="0"/>
                <a:pathLst>
                  <a:path w="139447" h="72645">
                    <a:moveTo>
                      <a:pt x="0" y="0"/>
                    </a:moveTo>
                    <a:lnTo>
                      <a:pt x="35942" y="0"/>
                    </a:lnTo>
                    <a:lnTo>
                      <a:pt x="38355" y="2286"/>
                    </a:lnTo>
                    <a:lnTo>
                      <a:pt x="41275" y="4191"/>
                    </a:lnTo>
                    <a:lnTo>
                      <a:pt x="49531" y="7111"/>
                    </a:lnTo>
                    <a:lnTo>
                      <a:pt x="59056" y="8889"/>
                    </a:lnTo>
                    <a:lnTo>
                      <a:pt x="69470" y="9270"/>
                    </a:lnTo>
                    <a:lnTo>
                      <a:pt x="79375" y="8381"/>
                    </a:lnTo>
                    <a:lnTo>
                      <a:pt x="88393" y="6477"/>
                    </a:lnTo>
                    <a:lnTo>
                      <a:pt x="94870" y="3809"/>
                    </a:lnTo>
                    <a:lnTo>
                      <a:pt x="97029" y="1905"/>
                    </a:lnTo>
                    <a:lnTo>
                      <a:pt x="98045" y="0"/>
                    </a:lnTo>
                    <a:lnTo>
                      <a:pt x="139446" y="0"/>
                    </a:lnTo>
                    <a:lnTo>
                      <a:pt x="139446" y="62230"/>
                    </a:lnTo>
                    <a:lnTo>
                      <a:pt x="99315" y="62230"/>
                    </a:lnTo>
                    <a:lnTo>
                      <a:pt x="96140" y="65658"/>
                    </a:lnTo>
                    <a:lnTo>
                      <a:pt x="89790" y="68580"/>
                    </a:lnTo>
                    <a:lnTo>
                      <a:pt x="81281" y="70992"/>
                    </a:lnTo>
                    <a:lnTo>
                      <a:pt x="71374" y="72389"/>
                    </a:lnTo>
                    <a:lnTo>
                      <a:pt x="61215" y="72644"/>
                    </a:lnTo>
                    <a:lnTo>
                      <a:pt x="51435" y="71373"/>
                    </a:lnTo>
                    <a:lnTo>
                      <a:pt x="42927" y="67944"/>
                    </a:lnTo>
                    <a:lnTo>
                      <a:pt x="39624" y="65531"/>
                    </a:lnTo>
                    <a:lnTo>
                      <a:pt x="36831" y="62230"/>
                    </a:lnTo>
                    <a:lnTo>
                      <a:pt x="0" y="6223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940800" y="1117600"/>
                <a:ext cx="139701" cy="72390"/>
              </a:xfrm>
              <a:custGeom>
                <a:avLst/>
                <a:gdLst/>
                <a:ahLst/>
                <a:cxnLst/>
                <a:rect l="0" t="0" r="0" b="0"/>
                <a:pathLst>
                  <a:path w="139701" h="72390">
                    <a:moveTo>
                      <a:pt x="0" y="62230"/>
                    </a:moveTo>
                    <a:lnTo>
                      <a:pt x="38100" y="62230"/>
                    </a:lnTo>
                    <a:lnTo>
                      <a:pt x="40640" y="64769"/>
                    </a:lnTo>
                    <a:lnTo>
                      <a:pt x="43180" y="67310"/>
                    </a:lnTo>
                    <a:lnTo>
                      <a:pt x="52069" y="71119"/>
                    </a:lnTo>
                    <a:lnTo>
                      <a:pt x="62230" y="72389"/>
                    </a:lnTo>
                    <a:lnTo>
                      <a:pt x="72390" y="72389"/>
                    </a:lnTo>
                    <a:lnTo>
                      <a:pt x="81280" y="69850"/>
                    </a:lnTo>
                    <a:lnTo>
                      <a:pt x="90169" y="68580"/>
                    </a:lnTo>
                    <a:lnTo>
                      <a:pt x="96519" y="64769"/>
                    </a:lnTo>
                    <a:lnTo>
                      <a:pt x="100330" y="62230"/>
                    </a:lnTo>
                    <a:lnTo>
                      <a:pt x="139700" y="62230"/>
                    </a:lnTo>
                    <a:lnTo>
                      <a:pt x="139700" y="0"/>
                    </a:lnTo>
                    <a:lnTo>
                      <a:pt x="99059" y="0"/>
                    </a:lnTo>
                    <a:lnTo>
                      <a:pt x="97790" y="1269"/>
                    </a:lnTo>
                    <a:lnTo>
                      <a:pt x="96519" y="3810"/>
                    </a:lnTo>
                    <a:lnTo>
                      <a:pt x="88900" y="6350"/>
                    </a:lnTo>
                    <a:lnTo>
                      <a:pt x="80009" y="7619"/>
                    </a:lnTo>
                    <a:lnTo>
                      <a:pt x="69850" y="8889"/>
                    </a:lnTo>
                    <a:lnTo>
                      <a:pt x="59690" y="8889"/>
                    </a:lnTo>
                    <a:lnTo>
                      <a:pt x="50800" y="6350"/>
                    </a:lnTo>
                    <a:lnTo>
                      <a:pt x="41909" y="3810"/>
                    </a:lnTo>
                    <a:lnTo>
                      <a:pt x="39369" y="1269"/>
                    </a:lnTo>
                    <a:lnTo>
                      <a:pt x="3683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>
                <a:off x="8969375" y="1119250"/>
                <a:ext cx="0" cy="44705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Freeform 31"/>
              <p:cNvSpPr/>
              <p:nvPr/>
            </p:nvSpPr>
            <p:spPr>
              <a:xfrm>
                <a:off x="8992869" y="1151889"/>
                <a:ext cx="27941" cy="30481"/>
              </a:xfrm>
              <a:custGeom>
                <a:avLst/>
                <a:gdLst/>
                <a:ahLst/>
                <a:cxnLst/>
                <a:rect l="0" t="0" r="0" b="0"/>
                <a:pathLst>
                  <a:path w="27941" h="30481">
                    <a:moveTo>
                      <a:pt x="27940" y="26671"/>
                    </a:moveTo>
                    <a:lnTo>
                      <a:pt x="25400" y="27941"/>
                    </a:lnTo>
                    <a:lnTo>
                      <a:pt x="21590" y="30480"/>
                    </a:lnTo>
                    <a:lnTo>
                      <a:pt x="13971" y="30480"/>
                    </a:lnTo>
                    <a:lnTo>
                      <a:pt x="5081" y="29211"/>
                    </a:lnTo>
                    <a:lnTo>
                      <a:pt x="2540" y="27941"/>
                    </a:lnTo>
                    <a:lnTo>
                      <a:pt x="0" y="25400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9053830" y="1122680"/>
                <a:ext cx="20321" cy="29210"/>
              </a:xfrm>
              <a:custGeom>
                <a:avLst/>
                <a:gdLst/>
                <a:ahLst/>
                <a:cxnLst/>
                <a:rect l="0" t="0" r="0" b="0"/>
                <a:pathLst>
                  <a:path w="20321" h="29210">
                    <a:moveTo>
                      <a:pt x="20320" y="29209"/>
                    </a:moveTo>
                    <a:lnTo>
                      <a:pt x="20320" y="0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8941561" y="887602"/>
                <a:ext cx="139447" cy="72646"/>
              </a:xfrm>
              <a:custGeom>
                <a:avLst/>
                <a:gdLst/>
                <a:ahLst/>
                <a:cxnLst/>
                <a:rect l="0" t="0" r="0" b="0"/>
                <a:pathLst>
                  <a:path w="139447" h="72646">
                    <a:moveTo>
                      <a:pt x="0" y="0"/>
                    </a:moveTo>
                    <a:lnTo>
                      <a:pt x="35942" y="0"/>
                    </a:lnTo>
                    <a:lnTo>
                      <a:pt x="38355" y="2286"/>
                    </a:lnTo>
                    <a:lnTo>
                      <a:pt x="41275" y="4192"/>
                    </a:lnTo>
                    <a:lnTo>
                      <a:pt x="49531" y="7112"/>
                    </a:lnTo>
                    <a:lnTo>
                      <a:pt x="59056" y="8890"/>
                    </a:lnTo>
                    <a:lnTo>
                      <a:pt x="69470" y="9272"/>
                    </a:lnTo>
                    <a:lnTo>
                      <a:pt x="79375" y="8509"/>
                    </a:lnTo>
                    <a:lnTo>
                      <a:pt x="88393" y="6605"/>
                    </a:lnTo>
                    <a:lnTo>
                      <a:pt x="94870" y="3811"/>
                    </a:lnTo>
                    <a:lnTo>
                      <a:pt x="97029" y="1906"/>
                    </a:lnTo>
                    <a:lnTo>
                      <a:pt x="98045" y="0"/>
                    </a:lnTo>
                    <a:lnTo>
                      <a:pt x="139446" y="0"/>
                    </a:lnTo>
                    <a:lnTo>
                      <a:pt x="139446" y="62358"/>
                    </a:lnTo>
                    <a:lnTo>
                      <a:pt x="99315" y="62358"/>
                    </a:lnTo>
                    <a:lnTo>
                      <a:pt x="96140" y="65659"/>
                    </a:lnTo>
                    <a:lnTo>
                      <a:pt x="89790" y="68581"/>
                    </a:lnTo>
                    <a:lnTo>
                      <a:pt x="81281" y="70994"/>
                    </a:lnTo>
                    <a:lnTo>
                      <a:pt x="71374" y="72390"/>
                    </a:lnTo>
                    <a:lnTo>
                      <a:pt x="61215" y="72645"/>
                    </a:lnTo>
                    <a:lnTo>
                      <a:pt x="51435" y="71375"/>
                    </a:lnTo>
                    <a:lnTo>
                      <a:pt x="42927" y="68073"/>
                    </a:lnTo>
                    <a:lnTo>
                      <a:pt x="39624" y="65406"/>
                    </a:lnTo>
                    <a:lnTo>
                      <a:pt x="36831" y="62358"/>
                    </a:lnTo>
                    <a:lnTo>
                      <a:pt x="0" y="62358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8940800" y="887730"/>
                <a:ext cx="139701" cy="72390"/>
              </a:xfrm>
              <a:custGeom>
                <a:avLst/>
                <a:gdLst/>
                <a:ahLst/>
                <a:cxnLst/>
                <a:rect l="0" t="0" r="0" b="0"/>
                <a:pathLst>
                  <a:path w="139701" h="72390">
                    <a:moveTo>
                      <a:pt x="0" y="62230"/>
                    </a:moveTo>
                    <a:lnTo>
                      <a:pt x="38100" y="62230"/>
                    </a:lnTo>
                    <a:lnTo>
                      <a:pt x="40640" y="64770"/>
                    </a:lnTo>
                    <a:lnTo>
                      <a:pt x="43180" y="67309"/>
                    </a:lnTo>
                    <a:lnTo>
                      <a:pt x="52069" y="71120"/>
                    </a:lnTo>
                    <a:lnTo>
                      <a:pt x="62230" y="72389"/>
                    </a:lnTo>
                    <a:lnTo>
                      <a:pt x="72390" y="72389"/>
                    </a:lnTo>
                    <a:lnTo>
                      <a:pt x="81280" y="71120"/>
                    </a:lnTo>
                    <a:lnTo>
                      <a:pt x="90169" y="68580"/>
                    </a:lnTo>
                    <a:lnTo>
                      <a:pt x="96519" y="66039"/>
                    </a:lnTo>
                    <a:lnTo>
                      <a:pt x="100330" y="62230"/>
                    </a:lnTo>
                    <a:lnTo>
                      <a:pt x="139700" y="62230"/>
                    </a:lnTo>
                    <a:lnTo>
                      <a:pt x="139700" y="0"/>
                    </a:lnTo>
                    <a:lnTo>
                      <a:pt x="99059" y="0"/>
                    </a:lnTo>
                    <a:lnTo>
                      <a:pt x="97790" y="1270"/>
                    </a:lnTo>
                    <a:lnTo>
                      <a:pt x="96519" y="3809"/>
                    </a:lnTo>
                    <a:lnTo>
                      <a:pt x="88900" y="6350"/>
                    </a:lnTo>
                    <a:lnTo>
                      <a:pt x="80009" y="7620"/>
                    </a:lnTo>
                    <a:lnTo>
                      <a:pt x="69850" y="8889"/>
                    </a:lnTo>
                    <a:lnTo>
                      <a:pt x="59690" y="8889"/>
                    </a:lnTo>
                    <a:lnTo>
                      <a:pt x="50800" y="6350"/>
                    </a:lnTo>
                    <a:lnTo>
                      <a:pt x="41909" y="3809"/>
                    </a:lnTo>
                    <a:lnTo>
                      <a:pt x="39369" y="1270"/>
                    </a:lnTo>
                    <a:lnTo>
                      <a:pt x="3683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>
                <a:off x="8969375" y="890142"/>
                <a:ext cx="0" cy="44705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Freeform 36"/>
              <p:cNvSpPr/>
              <p:nvPr/>
            </p:nvSpPr>
            <p:spPr>
              <a:xfrm>
                <a:off x="8992869" y="922019"/>
                <a:ext cx="27941" cy="31751"/>
              </a:xfrm>
              <a:custGeom>
                <a:avLst/>
                <a:gdLst/>
                <a:ahLst/>
                <a:cxnLst/>
                <a:rect l="0" t="0" r="0" b="0"/>
                <a:pathLst>
                  <a:path w="27941" h="31751">
                    <a:moveTo>
                      <a:pt x="27940" y="26670"/>
                    </a:moveTo>
                    <a:lnTo>
                      <a:pt x="25400" y="27941"/>
                    </a:lnTo>
                    <a:lnTo>
                      <a:pt x="21590" y="30481"/>
                    </a:lnTo>
                    <a:lnTo>
                      <a:pt x="13971" y="31750"/>
                    </a:lnTo>
                    <a:lnTo>
                      <a:pt x="5081" y="29211"/>
                    </a:lnTo>
                    <a:lnTo>
                      <a:pt x="2540" y="27941"/>
                    </a:lnTo>
                    <a:lnTo>
                      <a:pt x="0" y="25400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9053830" y="894080"/>
                <a:ext cx="20321" cy="27940"/>
              </a:xfrm>
              <a:custGeom>
                <a:avLst/>
                <a:gdLst/>
                <a:ahLst/>
                <a:cxnLst/>
                <a:rect l="0" t="0" r="0" b="0"/>
                <a:pathLst>
                  <a:path w="20321" h="27940">
                    <a:moveTo>
                      <a:pt x="20320" y="27939"/>
                    </a:moveTo>
                    <a:lnTo>
                      <a:pt x="20320" y="0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8982836" y="787400"/>
                <a:ext cx="51691" cy="38481"/>
              </a:xfrm>
              <a:custGeom>
                <a:avLst/>
                <a:gdLst/>
                <a:ahLst/>
                <a:cxnLst/>
                <a:rect l="0" t="0" r="0" b="0"/>
                <a:pathLst>
                  <a:path w="51691" h="38481">
                    <a:moveTo>
                      <a:pt x="0" y="5715"/>
                    </a:moveTo>
                    <a:lnTo>
                      <a:pt x="6985" y="2794"/>
                    </a:lnTo>
                    <a:lnTo>
                      <a:pt x="14224" y="1143"/>
                    </a:lnTo>
                    <a:lnTo>
                      <a:pt x="28448" y="0"/>
                    </a:lnTo>
                    <a:lnTo>
                      <a:pt x="41530" y="1777"/>
                    </a:lnTo>
                    <a:lnTo>
                      <a:pt x="47118" y="3429"/>
                    </a:lnTo>
                    <a:lnTo>
                      <a:pt x="51690" y="5715"/>
                    </a:lnTo>
                    <a:lnTo>
                      <a:pt x="51690" y="38480"/>
                    </a:lnTo>
                    <a:lnTo>
                      <a:pt x="41403" y="34671"/>
                    </a:lnTo>
                    <a:lnTo>
                      <a:pt x="28448" y="32766"/>
                    </a:lnTo>
                    <a:lnTo>
                      <a:pt x="14479" y="33655"/>
                    </a:lnTo>
                    <a:lnTo>
                      <a:pt x="6985" y="35560"/>
                    </a:lnTo>
                    <a:lnTo>
                      <a:pt x="0" y="3848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8982709" y="787400"/>
                <a:ext cx="52072" cy="38101"/>
              </a:xfrm>
              <a:custGeom>
                <a:avLst/>
                <a:gdLst/>
                <a:ahLst/>
                <a:cxnLst/>
                <a:rect l="0" t="0" r="0" b="0"/>
                <a:pathLst>
                  <a:path w="52072" h="38101">
                    <a:moveTo>
                      <a:pt x="0" y="5080"/>
                    </a:moveTo>
                    <a:lnTo>
                      <a:pt x="7621" y="2540"/>
                    </a:lnTo>
                    <a:lnTo>
                      <a:pt x="13971" y="1269"/>
                    </a:lnTo>
                    <a:lnTo>
                      <a:pt x="29210" y="0"/>
                    </a:lnTo>
                    <a:lnTo>
                      <a:pt x="41910" y="1269"/>
                    </a:lnTo>
                    <a:lnTo>
                      <a:pt x="46991" y="3809"/>
                    </a:lnTo>
                    <a:lnTo>
                      <a:pt x="52071" y="5080"/>
                    </a:lnTo>
                    <a:lnTo>
                      <a:pt x="52071" y="38100"/>
                    </a:lnTo>
                    <a:lnTo>
                      <a:pt x="41910" y="34289"/>
                    </a:lnTo>
                    <a:lnTo>
                      <a:pt x="29210" y="33019"/>
                    </a:lnTo>
                    <a:lnTo>
                      <a:pt x="15241" y="33019"/>
                    </a:lnTo>
                    <a:lnTo>
                      <a:pt x="7621" y="35560"/>
                    </a:lnTo>
                    <a:lnTo>
                      <a:pt x="0" y="3810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8906129" y="751331"/>
                <a:ext cx="205614" cy="80011"/>
              </a:xfrm>
              <a:custGeom>
                <a:avLst/>
                <a:gdLst/>
                <a:ahLst/>
                <a:cxnLst/>
                <a:rect l="0" t="0" r="0" b="0"/>
                <a:pathLst>
                  <a:path w="205614" h="80011">
                    <a:moveTo>
                      <a:pt x="65277" y="73915"/>
                    </a:moveTo>
                    <a:lnTo>
                      <a:pt x="55117" y="72518"/>
                    </a:lnTo>
                    <a:lnTo>
                      <a:pt x="45974" y="70358"/>
                    </a:lnTo>
                    <a:lnTo>
                      <a:pt x="37846" y="67310"/>
                    </a:lnTo>
                    <a:lnTo>
                      <a:pt x="30734" y="63755"/>
                    </a:lnTo>
                    <a:lnTo>
                      <a:pt x="24511" y="59563"/>
                    </a:lnTo>
                    <a:lnTo>
                      <a:pt x="19303" y="55119"/>
                    </a:lnTo>
                    <a:lnTo>
                      <a:pt x="14859" y="50292"/>
                    </a:lnTo>
                    <a:lnTo>
                      <a:pt x="7747" y="39878"/>
                    </a:lnTo>
                    <a:lnTo>
                      <a:pt x="3302" y="29592"/>
                    </a:lnTo>
                    <a:lnTo>
                      <a:pt x="889" y="20067"/>
                    </a:lnTo>
                    <a:lnTo>
                      <a:pt x="0" y="12320"/>
                    </a:lnTo>
                    <a:lnTo>
                      <a:pt x="1269" y="8256"/>
                    </a:lnTo>
                    <a:lnTo>
                      <a:pt x="5714" y="4699"/>
                    </a:lnTo>
                    <a:lnTo>
                      <a:pt x="11811" y="1906"/>
                    </a:lnTo>
                    <a:lnTo>
                      <a:pt x="19303" y="255"/>
                    </a:lnTo>
                    <a:lnTo>
                      <a:pt x="26924" y="0"/>
                    </a:lnTo>
                    <a:lnTo>
                      <a:pt x="34036" y="1652"/>
                    </a:lnTo>
                    <a:lnTo>
                      <a:pt x="39751" y="5335"/>
                    </a:lnTo>
                    <a:lnTo>
                      <a:pt x="41910" y="7874"/>
                    </a:lnTo>
                    <a:lnTo>
                      <a:pt x="43179" y="11177"/>
                    </a:lnTo>
                    <a:lnTo>
                      <a:pt x="49529" y="22352"/>
                    </a:lnTo>
                    <a:lnTo>
                      <a:pt x="57403" y="31242"/>
                    </a:lnTo>
                    <a:lnTo>
                      <a:pt x="66548" y="37592"/>
                    </a:lnTo>
                    <a:lnTo>
                      <a:pt x="76707" y="41402"/>
                    </a:lnTo>
                    <a:lnTo>
                      <a:pt x="83947" y="44577"/>
                    </a:lnTo>
                    <a:lnTo>
                      <a:pt x="91186" y="46228"/>
                    </a:lnTo>
                    <a:lnTo>
                      <a:pt x="105282" y="47371"/>
                    </a:lnTo>
                    <a:lnTo>
                      <a:pt x="118110" y="45467"/>
                    </a:lnTo>
                    <a:lnTo>
                      <a:pt x="128651" y="41402"/>
                    </a:lnTo>
                    <a:lnTo>
                      <a:pt x="138811" y="37592"/>
                    </a:lnTo>
                    <a:lnTo>
                      <a:pt x="147954" y="31242"/>
                    </a:lnTo>
                    <a:lnTo>
                      <a:pt x="155828" y="22352"/>
                    </a:lnTo>
                    <a:lnTo>
                      <a:pt x="162178" y="11177"/>
                    </a:lnTo>
                    <a:lnTo>
                      <a:pt x="163449" y="7874"/>
                    </a:lnTo>
                    <a:lnTo>
                      <a:pt x="165480" y="5335"/>
                    </a:lnTo>
                    <a:lnTo>
                      <a:pt x="171323" y="1652"/>
                    </a:lnTo>
                    <a:lnTo>
                      <a:pt x="178435" y="0"/>
                    </a:lnTo>
                    <a:lnTo>
                      <a:pt x="186054" y="255"/>
                    </a:lnTo>
                    <a:lnTo>
                      <a:pt x="193421" y="1906"/>
                    </a:lnTo>
                    <a:lnTo>
                      <a:pt x="199643" y="4699"/>
                    </a:lnTo>
                    <a:lnTo>
                      <a:pt x="204089" y="8256"/>
                    </a:lnTo>
                    <a:lnTo>
                      <a:pt x="205613" y="12320"/>
                    </a:lnTo>
                    <a:lnTo>
                      <a:pt x="204469" y="20067"/>
                    </a:lnTo>
                    <a:lnTo>
                      <a:pt x="202056" y="29592"/>
                    </a:lnTo>
                    <a:lnTo>
                      <a:pt x="197485" y="39878"/>
                    </a:lnTo>
                    <a:lnTo>
                      <a:pt x="190500" y="50292"/>
                    </a:lnTo>
                    <a:lnTo>
                      <a:pt x="186054" y="55119"/>
                    </a:lnTo>
                    <a:lnTo>
                      <a:pt x="180848" y="59563"/>
                    </a:lnTo>
                    <a:lnTo>
                      <a:pt x="174625" y="63755"/>
                    </a:lnTo>
                    <a:lnTo>
                      <a:pt x="167386" y="67310"/>
                    </a:lnTo>
                    <a:lnTo>
                      <a:pt x="159385" y="70358"/>
                    </a:lnTo>
                    <a:lnTo>
                      <a:pt x="150240" y="72518"/>
                    </a:lnTo>
                    <a:lnTo>
                      <a:pt x="140080" y="73915"/>
                    </a:lnTo>
                    <a:lnTo>
                      <a:pt x="128651" y="74296"/>
                    </a:lnTo>
                    <a:lnTo>
                      <a:pt x="123825" y="76455"/>
                    </a:lnTo>
                    <a:lnTo>
                      <a:pt x="118237" y="78360"/>
                    </a:lnTo>
                    <a:lnTo>
                      <a:pt x="105282" y="80010"/>
                    </a:lnTo>
                    <a:lnTo>
                      <a:pt x="90931" y="78994"/>
                    </a:lnTo>
                    <a:lnTo>
                      <a:pt x="83692" y="77090"/>
                    </a:lnTo>
                    <a:lnTo>
                      <a:pt x="76707" y="74296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8906509" y="750569"/>
                <a:ext cx="205742" cy="81282"/>
              </a:xfrm>
              <a:custGeom>
                <a:avLst/>
                <a:gdLst/>
                <a:ahLst/>
                <a:cxnLst/>
                <a:rect l="0" t="0" r="0" b="0"/>
                <a:pathLst>
                  <a:path w="205742" h="81282">
                    <a:moveTo>
                      <a:pt x="76200" y="74931"/>
                    </a:moveTo>
                    <a:lnTo>
                      <a:pt x="83821" y="77470"/>
                    </a:lnTo>
                    <a:lnTo>
                      <a:pt x="90171" y="80011"/>
                    </a:lnTo>
                    <a:lnTo>
                      <a:pt x="105410" y="81281"/>
                    </a:lnTo>
                    <a:lnTo>
                      <a:pt x="118110" y="78741"/>
                    </a:lnTo>
                    <a:lnTo>
                      <a:pt x="123191" y="77470"/>
                    </a:lnTo>
                    <a:lnTo>
                      <a:pt x="128271" y="74931"/>
                    </a:lnTo>
                    <a:lnTo>
                      <a:pt x="139700" y="74931"/>
                    </a:lnTo>
                    <a:lnTo>
                      <a:pt x="149860" y="73661"/>
                    </a:lnTo>
                    <a:lnTo>
                      <a:pt x="158750" y="71120"/>
                    </a:lnTo>
                    <a:lnTo>
                      <a:pt x="167641" y="68581"/>
                    </a:lnTo>
                    <a:lnTo>
                      <a:pt x="173991" y="64770"/>
                    </a:lnTo>
                    <a:lnTo>
                      <a:pt x="180341" y="59690"/>
                    </a:lnTo>
                    <a:lnTo>
                      <a:pt x="185421" y="55881"/>
                    </a:lnTo>
                    <a:lnTo>
                      <a:pt x="190500" y="50800"/>
                    </a:lnTo>
                    <a:lnTo>
                      <a:pt x="196850" y="40640"/>
                    </a:lnTo>
                    <a:lnTo>
                      <a:pt x="201931" y="30481"/>
                    </a:lnTo>
                    <a:lnTo>
                      <a:pt x="204471" y="20321"/>
                    </a:lnTo>
                    <a:lnTo>
                      <a:pt x="205741" y="12700"/>
                    </a:lnTo>
                    <a:lnTo>
                      <a:pt x="203200" y="8890"/>
                    </a:lnTo>
                    <a:lnTo>
                      <a:pt x="199391" y="5081"/>
                    </a:lnTo>
                    <a:lnTo>
                      <a:pt x="193041" y="2540"/>
                    </a:lnTo>
                    <a:lnTo>
                      <a:pt x="185421" y="1271"/>
                    </a:lnTo>
                    <a:lnTo>
                      <a:pt x="177800" y="0"/>
                    </a:lnTo>
                    <a:lnTo>
                      <a:pt x="171450" y="2540"/>
                    </a:lnTo>
                    <a:lnTo>
                      <a:pt x="165100" y="6350"/>
                    </a:lnTo>
                    <a:lnTo>
                      <a:pt x="163831" y="7621"/>
                    </a:lnTo>
                    <a:lnTo>
                      <a:pt x="161291" y="11431"/>
                    </a:lnTo>
                    <a:lnTo>
                      <a:pt x="154941" y="22861"/>
                    </a:lnTo>
                    <a:lnTo>
                      <a:pt x="147321" y="31750"/>
                    </a:lnTo>
                    <a:lnTo>
                      <a:pt x="138431" y="38100"/>
                    </a:lnTo>
                    <a:lnTo>
                      <a:pt x="128271" y="41911"/>
                    </a:lnTo>
                    <a:lnTo>
                      <a:pt x="118110" y="45721"/>
                    </a:lnTo>
                    <a:lnTo>
                      <a:pt x="105410" y="48261"/>
                    </a:lnTo>
                    <a:lnTo>
                      <a:pt x="91441" y="46990"/>
                    </a:lnTo>
                    <a:lnTo>
                      <a:pt x="83821" y="45721"/>
                    </a:lnTo>
                    <a:lnTo>
                      <a:pt x="76200" y="41911"/>
                    </a:lnTo>
                    <a:lnTo>
                      <a:pt x="66041" y="38100"/>
                    </a:lnTo>
                    <a:lnTo>
                      <a:pt x="57150" y="31750"/>
                    </a:lnTo>
                    <a:lnTo>
                      <a:pt x="49531" y="22861"/>
                    </a:lnTo>
                    <a:lnTo>
                      <a:pt x="43181" y="11431"/>
                    </a:lnTo>
                    <a:lnTo>
                      <a:pt x="41910" y="7621"/>
                    </a:lnTo>
                    <a:lnTo>
                      <a:pt x="39371" y="6350"/>
                    </a:lnTo>
                    <a:lnTo>
                      <a:pt x="34291" y="2540"/>
                    </a:lnTo>
                    <a:lnTo>
                      <a:pt x="26671" y="0"/>
                    </a:lnTo>
                    <a:lnTo>
                      <a:pt x="19050" y="1271"/>
                    </a:lnTo>
                    <a:lnTo>
                      <a:pt x="11431" y="2540"/>
                    </a:lnTo>
                    <a:lnTo>
                      <a:pt x="5081" y="5081"/>
                    </a:lnTo>
                    <a:lnTo>
                      <a:pt x="0" y="8890"/>
                    </a:lnTo>
                    <a:lnTo>
                      <a:pt x="0" y="12700"/>
                    </a:lnTo>
                    <a:lnTo>
                      <a:pt x="0" y="20321"/>
                    </a:lnTo>
                    <a:lnTo>
                      <a:pt x="2541" y="30481"/>
                    </a:lnTo>
                    <a:lnTo>
                      <a:pt x="7621" y="40640"/>
                    </a:lnTo>
                    <a:lnTo>
                      <a:pt x="15241" y="50800"/>
                    </a:lnTo>
                    <a:lnTo>
                      <a:pt x="19050" y="55881"/>
                    </a:lnTo>
                    <a:lnTo>
                      <a:pt x="24131" y="59690"/>
                    </a:lnTo>
                    <a:lnTo>
                      <a:pt x="30481" y="64770"/>
                    </a:lnTo>
                    <a:lnTo>
                      <a:pt x="38100" y="68581"/>
                    </a:lnTo>
                    <a:lnTo>
                      <a:pt x="45721" y="71120"/>
                    </a:lnTo>
                    <a:lnTo>
                      <a:pt x="54610" y="73661"/>
                    </a:lnTo>
                    <a:lnTo>
                      <a:pt x="64771" y="7493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8906129" y="753237"/>
                <a:ext cx="205614" cy="79883"/>
              </a:xfrm>
              <a:custGeom>
                <a:avLst/>
                <a:gdLst/>
                <a:ahLst/>
                <a:cxnLst/>
                <a:rect l="0" t="0" r="0" b="0"/>
                <a:pathLst>
                  <a:path w="205614" h="79883">
                    <a:moveTo>
                      <a:pt x="65277" y="73787"/>
                    </a:moveTo>
                    <a:lnTo>
                      <a:pt x="55117" y="72390"/>
                    </a:lnTo>
                    <a:lnTo>
                      <a:pt x="45974" y="70104"/>
                    </a:lnTo>
                    <a:lnTo>
                      <a:pt x="37846" y="67182"/>
                    </a:lnTo>
                    <a:lnTo>
                      <a:pt x="30734" y="63626"/>
                    </a:lnTo>
                    <a:lnTo>
                      <a:pt x="24511" y="59563"/>
                    </a:lnTo>
                    <a:lnTo>
                      <a:pt x="19303" y="54864"/>
                    </a:lnTo>
                    <a:lnTo>
                      <a:pt x="14859" y="50038"/>
                    </a:lnTo>
                    <a:lnTo>
                      <a:pt x="7747" y="39750"/>
                    </a:lnTo>
                    <a:lnTo>
                      <a:pt x="3302" y="29336"/>
                    </a:lnTo>
                    <a:lnTo>
                      <a:pt x="889" y="19811"/>
                    </a:lnTo>
                    <a:lnTo>
                      <a:pt x="0" y="12064"/>
                    </a:lnTo>
                    <a:lnTo>
                      <a:pt x="1269" y="8000"/>
                    </a:lnTo>
                    <a:lnTo>
                      <a:pt x="5714" y="4444"/>
                    </a:lnTo>
                    <a:lnTo>
                      <a:pt x="11811" y="1650"/>
                    </a:lnTo>
                    <a:lnTo>
                      <a:pt x="19303" y="254"/>
                    </a:lnTo>
                    <a:lnTo>
                      <a:pt x="26924" y="0"/>
                    </a:lnTo>
                    <a:lnTo>
                      <a:pt x="34036" y="1524"/>
                    </a:lnTo>
                    <a:lnTo>
                      <a:pt x="39751" y="5079"/>
                    </a:lnTo>
                    <a:lnTo>
                      <a:pt x="41910" y="7874"/>
                    </a:lnTo>
                    <a:lnTo>
                      <a:pt x="43179" y="10921"/>
                    </a:lnTo>
                    <a:lnTo>
                      <a:pt x="49529" y="22225"/>
                    </a:lnTo>
                    <a:lnTo>
                      <a:pt x="57403" y="30988"/>
                    </a:lnTo>
                    <a:lnTo>
                      <a:pt x="66548" y="37464"/>
                    </a:lnTo>
                    <a:lnTo>
                      <a:pt x="76707" y="41401"/>
                    </a:lnTo>
                    <a:lnTo>
                      <a:pt x="83947" y="44322"/>
                    </a:lnTo>
                    <a:lnTo>
                      <a:pt x="91186" y="46354"/>
                    </a:lnTo>
                    <a:lnTo>
                      <a:pt x="105282" y="47117"/>
                    </a:lnTo>
                    <a:lnTo>
                      <a:pt x="118110" y="45211"/>
                    </a:lnTo>
                    <a:lnTo>
                      <a:pt x="128651" y="41401"/>
                    </a:lnTo>
                    <a:lnTo>
                      <a:pt x="138811" y="37464"/>
                    </a:lnTo>
                    <a:lnTo>
                      <a:pt x="147954" y="30988"/>
                    </a:lnTo>
                    <a:lnTo>
                      <a:pt x="155828" y="22225"/>
                    </a:lnTo>
                    <a:lnTo>
                      <a:pt x="162178" y="10921"/>
                    </a:lnTo>
                    <a:lnTo>
                      <a:pt x="163449" y="7874"/>
                    </a:lnTo>
                    <a:lnTo>
                      <a:pt x="165480" y="5079"/>
                    </a:lnTo>
                    <a:lnTo>
                      <a:pt x="171323" y="1524"/>
                    </a:lnTo>
                    <a:lnTo>
                      <a:pt x="178435" y="0"/>
                    </a:lnTo>
                    <a:lnTo>
                      <a:pt x="186054" y="254"/>
                    </a:lnTo>
                    <a:lnTo>
                      <a:pt x="193421" y="1650"/>
                    </a:lnTo>
                    <a:lnTo>
                      <a:pt x="199643" y="4444"/>
                    </a:lnTo>
                    <a:lnTo>
                      <a:pt x="204089" y="8000"/>
                    </a:lnTo>
                    <a:lnTo>
                      <a:pt x="205613" y="12064"/>
                    </a:lnTo>
                    <a:lnTo>
                      <a:pt x="204469" y="19811"/>
                    </a:lnTo>
                    <a:lnTo>
                      <a:pt x="202056" y="29336"/>
                    </a:lnTo>
                    <a:lnTo>
                      <a:pt x="197485" y="39750"/>
                    </a:lnTo>
                    <a:lnTo>
                      <a:pt x="190500" y="50038"/>
                    </a:lnTo>
                    <a:lnTo>
                      <a:pt x="186054" y="54864"/>
                    </a:lnTo>
                    <a:lnTo>
                      <a:pt x="180848" y="59563"/>
                    </a:lnTo>
                    <a:lnTo>
                      <a:pt x="174625" y="63626"/>
                    </a:lnTo>
                    <a:lnTo>
                      <a:pt x="167386" y="67182"/>
                    </a:lnTo>
                    <a:lnTo>
                      <a:pt x="159385" y="70104"/>
                    </a:lnTo>
                    <a:lnTo>
                      <a:pt x="150240" y="72390"/>
                    </a:lnTo>
                    <a:lnTo>
                      <a:pt x="140080" y="73787"/>
                    </a:lnTo>
                    <a:lnTo>
                      <a:pt x="128651" y="74168"/>
                    </a:lnTo>
                    <a:lnTo>
                      <a:pt x="123825" y="76454"/>
                    </a:lnTo>
                    <a:lnTo>
                      <a:pt x="118237" y="78104"/>
                    </a:lnTo>
                    <a:lnTo>
                      <a:pt x="105282" y="79882"/>
                    </a:lnTo>
                    <a:lnTo>
                      <a:pt x="90931" y="78866"/>
                    </a:lnTo>
                    <a:lnTo>
                      <a:pt x="83692" y="77088"/>
                    </a:lnTo>
                    <a:lnTo>
                      <a:pt x="76707" y="74168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8906509" y="753109"/>
                <a:ext cx="205742" cy="80011"/>
              </a:xfrm>
              <a:custGeom>
                <a:avLst/>
                <a:gdLst/>
                <a:ahLst/>
                <a:cxnLst/>
                <a:rect l="0" t="0" r="0" b="0"/>
                <a:pathLst>
                  <a:path w="205742" h="80011">
                    <a:moveTo>
                      <a:pt x="76200" y="73660"/>
                    </a:moveTo>
                    <a:lnTo>
                      <a:pt x="83821" y="77471"/>
                    </a:lnTo>
                    <a:lnTo>
                      <a:pt x="90171" y="78741"/>
                    </a:lnTo>
                    <a:lnTo>
                      <a:pt x="105410" y="80010"/>
                    </a:lnTo>
                    <a:lnTo>
                      <a:pt x="118110" y="78741"/>
                    </a:lnTo>
                    <a:lnTo>
                      <a:pt x="123191" y="76201"/>
                    </a:lnTo>
                    <a:lnTo>
                      <a:pt x="128271" y="73660"/>
                    </a:lnTo>
                    <a:lnTo>
                      <a:pt x="139700" y="73660"/>
                    </a:lnTo>
                    <a:lnTo>
                      <a:pt x="149860" y="72391"/>
                    </a:lnTo>
                    <a:lnTo>
                      <a:pt x="158750" y="69851"/>
                    </a:lnTo>
                    <a:lnTo>
                      <a:pt x="167641" y="67310"/>
                    </a:lnTo>
                    <a:lnTo>
                      <a:pt x="173991" y="63501"/>
                    </a:lnTo>
                    <a:lnTo>
                      <a:pt x="180341" y="59691"/>
                    </a:lnTo>
                    <a:lnTo>
                      <a:pt x="185421" y="54610"/>
                    </a:lnTo>
                    <a:lnTo>
                      <a:pt x="190500" y="49531"/>
                    </a:lnTo>
                    <a:lnTo>
                      <a:pt x="196850" y="39371"/>
                    </a:lnTo>
                    <a:lnTo>
                      <a:pt x="201931" y="29210"/>
                    </a:lnTo>
                    <a:lnTo>
                      <a:pt x="204471" y="19050"/>
                    </a:lnTo>
                    <a:lnTo>
                      <a:pt x="205741" y="11431"/>
                    </a:lnTo>
                    <a:lnTo>
                      <a:pt x="203200" y="7621"/>
                    </a:lnTo>
                    <a:lnTo>
                      <a:pt x="199391" y="5081"/>
                    </a:lnTo>
                    <a:lnTo>
                      <a:pt x="193041" y="1271"/>
                    </a:lnTo>
                    <a:lnTo>
                      <a:pt x="185421" y="0"/>
                    </a:lnTo>
                    <a:lnTo>
                      <a:pt x="177800" y="0"/>
                    </a:lnTo>
                    <a:lnTo>
                      <a:pt x="171450" y="1271"/>
                    </a:lnTo>
                    <a:lnTo>
                      <a:pt x="165100" y="5081"/>
                    </a:lnTo>
                    <a:lnTo>
                      <a:pt x="163831" y="7621"/>
                    </a:lnTo>
                    <a:lnTo>
                      <a:pt x="161291" y="10160"/>
                    </a:lnTo>
                    <a:lnTo>
                      <a:pt x="154941" y="22860"/>
                    </a:lnTo>
                    <a:lnTo>
                      <a:pt x="147321" y="30481"/>
                    </a:lnTo>
                    <a:lnTo>
                      <a:pt x="138431" y="38100"/>
                    </a:lnTo>
                    <a:lnTo>
                      <a:pt x="128271" y="41910"/>
                    </a:lnTo>
                    <a:lnTo>
                      <a:pt x="118110" y="45721"/>
                    </a:lnTo>
                    <a:lnTo>
                      <a:pt x="105410" y="46991"/>
                    </a:lnTo>
                    <a:lnTo>
                      <a:pt x="91441" y="46991"/>
                    </a:lnTo>
                    <a:lnTo>
                      <a:pt x="83821" y="44450"/>
                    </a:lnTo>
                    <a:lnTo>
                      <a:pt x="76200" y="41910"/>
                    </a:lnTo>
                    <a:lnTo>
                      <a:pt x="66041" y="38100"/>
                    </a:lnTo>
                    <a:lnTo>
                      <a:pt x="57150" y="30481"/>
                    </a:lnTo>
                    <a:lnTo>
                      <a:pt x="49531" y="22860"/>
                    </a:lnTo>
                    <a:lnTo>
                      <a:pt x="43181" y="10160"/>
                    </a:lnTo>
                    <a:lnTo>
                      <a:pt x="41910" y="7621"/>
                    </a:lnTo>
                    <a:lnTo>
                      <a:pt x="39371" y="5081"/>
                    </a:lnTo>
                    <a:lnTo>
                      <a:pt x="34291" y="1271"/>
                    </a:lnTo>
                    <a:lnTo>
                      <a:pt x="26671" y="0"/>
                    </a:lnTo>
                    <a:lnTo>
                      <a:pt x="19050" y="0"/>
                    </a:lnTo>
                    <a:lnTo>
                      <a:pt x="11431" y="1271"/>
                    </a:lnTo>
                    <a:lnTo>
                      <a:pt x="5081" y="5081"/>
                    </a:lnTo>
                    <a:lnTo>
                      <a:pt x="0" y="7621"/>
                    </a:lnTo>
                    <a:lnTo>
                      <a:pt x="0" y="11431"/>
                    </a:lnTo>
                    <a:lnTo>
                      <a:pt x="0" y="19050"/>
                    </a:lnTo>
                    <a:lnTo>
                      <a:pt x="2541" y="29210"/>
                    </a:lnTo>
                    <a:lnTo>
                      <a:pt x="7621" y="39371"/>
                    </a:lnTo>
                    <a:lnTo>
                      <a:pt x="15241" y="49531"/>
                    </a:lnTo>
                    <a:lnTo>
                      <a:pt x="19050" y="54610"/>
                    </a:lnTo>
                    <a:lnTo>
                      <a:pt x="24131" y="59691"/>
                    </a:lnTo>
                    <a:lnTo>
                      <a:pt x="30481" y="63501"/>
                    </a:lnTo>
                    <a:lnTo>
                      <a:pt x="38100" y="67310"/>
                    </a:lnTo>
                    <a:lnTo>
                      <a:pt x="45721" y="69851"/>
                    </a:lnTo>
                    <a:lnTo>
                      <a:pt x="54610" y="72391"/>
                    </a:lnTo>
                    <a:lnTo>
                      <a:pt x="64771" y="7366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8974963" y="795147"/>
                <a:ext cx="0" cy="22352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9031096" y="795147"/>
                <a:ext cx="0" cy="22352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Freeform 46"/>
              <p:cNvSpPr/>
              <p:nvPr/>
            </p:nvSpPr>
            <p:spPr>
              <a:xfrm>
                <a:off x="9076690" y="764540"/>
                <a:ext cx="27941" cy="45720"/>
              </a:xfrm>
              <a:custGeom>
                <a:avLst/>
                <a:gdLst/>
                <a:ahLst/>
                <a:cxnLst/>
                <a:rect l="0" t="0" r="0" b="0"/>
                <a:pathLst>
                  <a:path w="27941" h="45720">
                    <a:moveTo>
                      <a:pt x="0" y="45719"/>
                    </a:moveTo>
                    <a:lnTo>
                      <a:pt x="6350" y="41910"/>
                    </a:lnTo>
                    <a:lnTo>
                      <a:pt x="12700" y="38100"/>
                    </a:lnTo>
                    <a:lnTo>
                      <a:pt x="16510" y="31750"/>
                    </a:lnTo>
                    <a:lnTo>
                      <a:pt x="20319" y="26669"/>
                    </a:lnTo>
                    <a:lnTo>
                      <a:pt x="25400" y="12700"/>
                    </a:lnTo>
                    <a:lnTo>
                      <a:pt x="2794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Freeform 47"/>
              <p:cNvSpPr/>
              <p:nvPr/>
            </p:nvSpPr>
            <p:spPr>
              <a:xfrm>
                <a:off x="8634603" y="1062482"/>
                <a:ext cx="136271" cy="92457"/>
              </a:xfrm>
              <a:custGeom>
                <a:avLst/>
                <a:gdLst/>
                <a:ahLst/>
                <a:cxnLst/>
                <a:rect l="0" t="0" r="0" b="0"/>
                <a:pathLst>
                  <a:path w="136271" h="92457">
                    <a:moveTo>
                      <a:pt x="3175" y="0"/>
                    </a:moveTo>
                    <a:lnTo>
                      <a:pt x="69723" y="16001"/>
                    </a:lnTo>
                    <a:lnTo>
                      <a:pt x="102997" y="22987"/>
                    </a:lnTo>
                    <a:lnTo>
                      <a:pt x="136270" y="28701"/>
                    </a:lnTo>
                    <a:lnTo>
                      <a:pt x="136270" y="88645"/>
                    </a:lnTo>
                    <a:lnTo>
                      <a:pt x="133477" y="92456"/>
                    </a:lnTo>
                    <a:lnTo>
                      <a:pt x="100076" y="71628"/>
                    </a:lnTo>
                    <a:lnTo>
                      <a:pt x="66548" y="49403"/>
                    </a:lnTo>
                    <a:lnTo>
                      <a:pt x="0" y="4064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Freeform 48"/>
              <p:cNvSpPr/>
              <p:nvPr/>
            </p:nvSpPr>
            <p:spPr>
              <a:xfrm>
                <a:off x="8634730" y="1061719"/>
                <a:ext cx="135890" cy="92712"/>
              </a:xfrm>
              <a:custGeom>
                <a:avLst/>
                <a:gdLst/>
                <a:ahLst/>
                <a:cxnLst/>
                <a:rect l="0" t="0" r="0" b="0"/>
                <a:pathLst>
                  <a:path w="135890" h="92712">
                    <a:moveTo>
                      <a:pt x="0" y="5081"/>
                    </a:moveTo>
                    <a:lnTo>
                      <a:pt x="66039" y="49531"/>
                    </a:lnTo>
                    <a:lnTo>
                      <a:pt x="99060" y="72391"/>
                    </a:lnTo>
                    <a:lnTo>
                      <a:pt x="133350" y="92711"/>
                    </a:lnTo>
                    <a:lnTo>
                      <a:pt x="135889" y="88900"/>
                    </a:lnTo>
                    <a:lnTo>
                      <a:pt x="135889" y="29211"/>
                    </a:lnTo>
                    <a:lnTo>
                      <a:pt x="102870" y="22861"/>
                    </a:lnTo>
                    <a:lnTo>
                      <a:pt x="69850" y="16511"/>
                    </a:lnTo>
                    <a:lnTo>
                      <a:pt x="381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Freeform 49"/>
              <p:cNvSpPr/>
              <p:nvPr/>
            </p:nvSpPr>
            <p:spPr>
              <a:xfrm>
                <a:off x="8639047" y="856996"/>
                <a:ext cx="132082" cy="85726"/>
              </a:xfrm>
              <a:custGeom>
                <a:avLst/>
                <a:gdLst/>
                <a:ahLst/>
                <a:cxnLst/>
                <a:rect l="0" t="0" r="0" b="0"/>
                <a:pathLst>
                  <a:path w="132082" h="85726">
                    <a:moveTo>
                      <a:pt x="2921" y="0"/>
                    </a:moveTo>
                    <a:lnTo>
                      <a:pt x="67564" y="14478"/>
                    </a:lnTo>
                    <a:lnTo>
                      <a:pt x="99569" y="20954"/>
                    </a:lnTo>
                    <a:lnTo>
                      <a:pt x="132081" y="25907"/>
                    </a:lnTo>
                    <a:lnTo>
                      <a:pt x="132081" y="82423"/>
                    </a:lnTo>
                    <a:lnTo>
                      <a:pt x="129033" y="85725"/>
                    </a:lnTo>
                    <a:lnTo>
                      <a:pt x="96394" y="66548"/>
                    </a:lnTo>
                    <a:lnTo>
                      <a:pt x="64262" y="46228"/>
                    </a:lnTo>
                    <a:lnTo>
                      <a:pt x="0" y="3937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8638540" y="855980"/>
                <a:ext cx="132080" cy="86360"/>
              </a:xfrm>
              <a:custGeom>
                <a:avLst/>
                <a:gdLst/>
                <a:ahLst/>
                <a:cxnLst/>
                <a:rect l="0" t="0" r="0" b="0"/>
                <a:pathLst>
                  <a:path w="132080" h="86360">
                    <a:moveTo>
                      <a:pt x="0" y="5080"/>
                    </a:moveTo>
                    <a:lnTo>
                      <a:pt x="64769" y="46989"/>
                    </a:lnTo>
                    <a:lnTo>
                      <a:pt x="96519" y="67309"/>
                    </a:lnTo>
                    <a:lnTo>
                      <a:pt x="129540" y="86359"/>
                    </a:lnTo>
                    <a:lnTo>
                      <a:pt x="132079" y="83820"/>
                    </a:lnTo>
                    <a:lnTo>
                      <a:pt x="132079" y="26670"/>
                    </a:lnTo>
                    <a:lnTo>
                      <a:pt x="100329" y="21589"/>
                    </a:lnTo>
                    <a:lnTo>
                      <a:pt x="67310" y="15239"/>
                    </a:lnTo>
                    <a:lnTo>
                      <a:pt x="381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Freeform 51"/>
              <p:cNvSpPr/>
              <p:nvPr/>
            </p:nvSpPr>
            <p:spPr>
              <a:xfrm>
                <a:off x="8688069" y="805052"/>
                <a:ext cx="25783" cy="323598"/>
              </a:xfrm>
              <a:custGeom>
                <a:avLst/>
                <a:gdLst/>
                <a:ahLst/>
                <a:cxnLst/>
                <a:rect l="0" t="0" r="0" b="0"/>
                <a:pathLst>
                  <a:path w="25783" h="323598">
                    <a:moveTo>
                      <a:pt x="382" y="276480"/>
                    </a:moveTo>
                    <a:lnTo>
                      <a:pt x="762" y="236094"/>
                    </a:lnTo>
                    <a:lnTo>
                      <a:pt x="1906" y="157989"/>
                    </a:lnTo>
                    <a:lnTo>
                      <a:pt x="3049" y="80264"/>
                    </a:lnTo>
                    <a:lnTo>
                      <a:pt x="3557" y="40514"/>
                    </a:lnTo>
                    <a:lnTo>
                      <a:pt x="3937" y="0"/>
                    </a:lnTo>
                    <a:lnTo>
                      <a:pt x="25782" y="4573"/>
                    </a:lnTo>
                    <a:lnTo>
                      <a:pt x="25400" y="45212"/>
                    </a:lnTo>
                    <a:lnTo>
                      <a:pt x="25147" y="84836"/>
                    </a:lnTo>
                    <a:lnTo>
                      <a:pt x="24258" y="162814"/>
                    </a:lnTo>
                    <a:lnTo>
                      <a:pt x="23496" y="241428"/>
                    </a:lnTo>
                    <a:lnTo>
                      <a:pt x="22987" y="281686"/>
                    </a:lnTo>
                    <a:lnTo>
                      <a:pt x="22987" y="323597"/>
                    </a:lnTo>
                    <a:lnTo>
                      <a:pt x="0" y="318009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Freeform 52"/>
              <p:cNvSpPr/>
              <p:nvPr/>
            </p:nvSpPr>
            <p:spPr>
              <a:xfrm>
                <a:off x="8688069" y="805180"/>
                <a:ext cx="25401" cy="322581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322581">
                    <a:moveTo>
                      <a:pt x="0" y="317500"/>
                    </a:moveTo>
                    <a:lnTo>
                      <a:pt x="22861" y="322580"/>
                    </a:lnTo>
                    <a:lnTo>
                      <a:pt x="22861" y="281939"/>
                    </a:lnTo>
                    <a:lnTo>
                      <a:pt x="22861" y="241300"/>
                    </a:lnTo>
                    <a:lnTo>
                      <a:pt x="24131" y="162559"/>
                    </a:lnTo>
                    <a:lnTo>
                      <a:pt x="25400" y="83820"/>
                    </a:lnTo>
                    <a:lnTo>
                      <a:pt x="25400" y="44450"/>
                    </a:lnTo>
                    <a:lnTo>
                      <a:pt x="25400" y="5079"/>
                    </a:lnTo>
                    <a:lnTo>
                      <a:pt x="3811" y="0"/>
                    </a:lnTo>
                    <a:lnTo>
                      <a:pt x="3811" y="40639"/>
                    </a:lnTo>
                    <a:lnTo>
                      <a:pt x="2540" y="80009"/>
                    </a:lnTo>
                    <a:lnTo>
                      <a:pt x="2540" y="157480"/>
                    </a:lnTo>
                    <a:lnTo>
                      <a:pt x="1271" y="236220"/>
                    </a:lnTo>
                    <a:lnTo>
                      <a:pt x="0" y="27558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53"/>
              <p:cNvSpPr/>
              <p:nvPr/>
            </p:nvSpPr>
            <p:spPr>
              <a:xfrm>
                <a:off x="8634221" y="1066546"/>
                <a:ext cx="133860" cy="89155"/>
              </a:xfrm>
              <a:custGeom>
                <a:avLst/>
                <a:gdLst/>
                <a:ahLst/>
                <a:cxnLst/>
                <a:rect l="0" t="0" r="0" b="0"/>
                <a:pathLst>
                  <a:path w="133860" h="89155">
                    <a:moveTo>
                      <a:pt x="635" y="0"/>
                    </a:moveTo>
                    <a:lnTo>
                      <a:pt x="34925" y="8381"/>
                    </a:lnTo>
                    <a:lnTo>
                      <a:pt x="40006" y="13842"/>
                    </a:lnTo>
                    <a:lnTo>
                      <a:pt x="47880" y="18542"/>
                    </a:lnTo>
                    <a:lnTo>
                      <a:pt x="56897" y="22098"/>
                    </a:lnTo>
                    <a:lnTo>
                      <a:pt x="66930" y="24892"/>
                    </a:lnTo>
                    <a:lnTo>
                      <a:pt x="76455" y="26162"/>
                    </a:lnTo>
                    <a:lnTo>
                      <a:pt x="84963" y="26289"/>
                    </a:lnTo>
                    <a:lnTo>
                      <a:pt x="91060" y="24892"/>
                    </a:lnTo>
                    <a:lnTo>
                      <a:pt x="93219" y="23621"/>
                    </a:lnTo>
                    <a:lnTo>
                      <a:pt x="94235" y="21970"/>
                    </a:lnTo>
                    <a:lnTo>
                      <a:pt x="133859" y="28956"/>
                    </a:lnTo>
                    <a:lnTo>
                      <a:pt x="133859" y="89154"/>
                    </a:lnTo>
                    <a:lnTo>
                      <a:pt x="95250" y="82295"/>
                    </a:lnTo>
                    <a:lnTo>
                      <a:pt x="92330" y="85090"/>
                    </a:lnTo>
                    <a:lnTo>
                      <a:pt x="86234" y="86740"/>
                    </a:lnTo>
                    <a:lnTo>
                      <a:pt x="78106" y="87248"/>
                    </a:lnTo>
                    <a:lnTo>
                      <a:pt x="68581" y="86487"/>
                    </a:lnTo>
                    <a:lnTo>
                      <a:pt x="58674" y="84454"/>
                    </a:lnTo>
                    <a:lnTo>
                      <a:pt x="49276" y="80771"/>
                    </a:lnTo>
                    <a:lnTo>
                      <a:pt x="41275" y="75565"/>
                    </a:lnTo>
                    <a:lnTo>
                      <a:pt x="35307" y="68579"/>
                    </a:lnTo>
                    <a:lnTo>
                      <a:pt x="0" y="5969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Freeform 54"/>
              <p:cNvSpPr/>
              <p:nvPr/>
            </p:nvSpPr>
            <p:spPr>
              <a:xfrm>
                <a:off x="8633459" y="1066800"/>
                <a:ext cx="134622" cy="88901"/>
              </a:xfrm>
              <a:custGeom>
                <a:avLst/>
                <a:gdLst/>
                <a:ahLst/>
                <a:cxnLst/>
                <a:rect l="0" t="0" r="0" b="0"/>
                <a:pathLst>
                  <a:path w="134622" h="88901">
                    <a:moveTo>
                      <a:pt x="0" y="59689"/>
                    </a:moveTo>
                    <a:lnTo>
                      <a:pt x="35560" y="68580"/>
                    </a:lnTo>
                    <a:lnTo>
                      <a:pt x="41910" y="74930"/>
                    </a:lnTo>
                    <a:lnTo>
                      <a:pt x="49531" y="80010"/>
                    </a:lnTo>
                    <a:lnTo>
                      <a:pt x="59691" y="83819"/>
                    </a:lnTo>
                    <a:lnTo>
                      <a:pt x="69850" y="86360"/>
                    </a:lnTo>
                    <a:lnTo>
                      <a:pt x="78741" y="86360"/>
                    </a:lnTo>
                    <a:lnTo>
                      <a:pt x="86360" y="86360"/>
                    </a:lnTo>
                    <a:lnTo>
                      <a:pt x="92710" y="85089"/>
                    </a:lnTo>
                    <a:lnTo>
                      <a:pt x="96521" y="82550"/>
                    </a:lnTo>
                    <a:lnTo>
                      <a:pt x="134621" y="88900"/>
                    </a:lnTo>
                    <a:lnTo>
                      <a:pt x="134621" y="27939"/>
                    </a:lnTo>
                    <a:lnTo>
                      <a:pt x="95250" y="21589"/>
                    </a:lnTo>
                    <a:lnTo>
                      <a:pt x="93981" y="22860"/>
                    </a:lnTo>
                    <a:lnTo>
                      <a:pt x="91441" y="24130"/>
                    </a:lnTo>
                    <a:lnTo>
                      <a:pt x="86360" y="26669"/>
                    </a:lnTo>
                    <a:lnTo>
                      <a:pt x="77471" y="25400"/>
                    </a:lnTo>
                    <a:lnTo>
                      <a:pt x="67310" y="24130"/>
                    </a:lnTo>
                    <a:lnTo>
                      <a:pt x="57150" y="21589"/>
                    </a:lnTo>
                    <a:lnTo>
                      <a:pt x="48260" y="17780"/>
                    </a:lnTo>
                    <a:lnTo>
                      <a:pt x="40641" y="13969"/>
                    </a:lnTo>
                    <a:lnTo>
                      <a:pt x="35560" y="7619"/>
                    </a:lnTo>
                    <a:lnTo>
                      <a:pt x="1271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6" name="Straight Connector 55"/>
              <p:cNvCxnSpPr/>
              <p:nvPr/>
            </p:nvCxnSpPr>
            <p:spPr>
              <a:xfrm>
                <a:off x="8660892" y="1074547"/>
                <a:ext cx="0" cy="44703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Freeform 56"/>
              <p:cNvSpPr/>
              <p:nvPr/>
            </p:nvSpPr>
            <p:spPr>
              <a:xfrm>
                <a:off x="8682990" y="1111250"/>
                <a:ext cx="27941" cy="34290"/>
              </a:xfrm>
              <a:custGeom>
                <a:avLst/>
                <a:gdLst/>
                <a:ahLst/>
                <a:cxnLst/>
                <a:rect l="0" t="0" r="0" b="0"/>
                <a:pathLst>
                  <a:path w="27941" h="34290">
                    <a:moveTo>
                      <a:pt x="27940" y="31750"/>
                    </a:moveTo>
                    <a:lnTo>
                      <a:pt x="25400" y="34289"/>
                    </a:lnTo>
                    <a:lnTo>
                      <a:pt x="22860" y="34289"/>
                    </a:lnTo>
                    <a:lnTo>
                      <a:pt x="13969" y="34289"/>
                    </a:lnTo>
                    <a:lnTo>
                      <a:pt x="6350" y="30480"/>
                    </a:lnTo>
                    <a:lnTo>
                      <a:pt x="2540" y="27939"/>
                    </a:lnTo>
                    <a:lnTo>
                      <a:pt x="0" y="25400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Freeform 57"/>
              <p:cNvSpPr/>
              <p:nvPr/>
            </p:nvSpPr>
            <p:spPr>
              <a:xfrm>
                <a:off x="8742680" y="1097280"/>
                <a:ext cx="19051" cy="30481"/>
              </a:xfrm>
              <a:custGeom>
                <a:avLst/>
                <a:gdLst/>
                <a:ahLst/>
                <a:cxnLst/>
                <a:rect l="0" t="0" r="0" b="0"/>
                <a:pathLst>
                  <a:path w="19051" h="30481">
                    <a:moveTo>
                      <a:pt x="19050" y="30480"/>
                    </a:moveTo>
                    <a:lnTo>
                      <a:pt x="19050" y="2539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Freeform 58"/>
              <p:cNvSpPr/>
              <p:nvPr/>
            </p:nvSpPr>
            <p:spPr>
              <a:xfrm>
                <a:off x="8638031" y="860933"/>
                <a:ext cx="130558" cy="82423"/>
              </a:xfrm>
              <a:custGeom>
                <a:avLst/>
                <a:gdLst/>
                <a:ahLst/>
                <a:cxnLst/>
                <a:rect l="0" t="0" r="0" b="0"/>
                <a:pathLst>
                  <a:path w="130558" h="82423">
                    <a:moveTo>
                      <a:pt x="1144" y="0"/>
                    </a:moveTo>
                    <a:lnTo>
                      <a:pt x="34672" y="7874"/>
                    </a:lnTo>
                    <a:lnTo>
                      <a:pt x="39498" y="12953"/>
                    </a:lnTo>
                    <a:lnTo>
                      <a:pt x="46990" y="17144"/>
                    </a:lnTo>
                    <a:lnTo>
                      <a:pt x="55880" y="20574"/>
                    </a:lnTo>
                    <a:lnTo>
                      <a:pt x="65405" y="22986"/>
                    </a:lnTo>
                    <a:lnTo>
                      <a:pt x="74803" y="24130"/>
                    </a:lnTo>
                    <a:lnTo>
                      <a:pt x="82804" y="24130"/>
                    </a:lnTo>
                    <a:lnTo>
                      <a:pt x="89027" y="22605"/>
                    </a:lnTo>
                    <a:lnTo>
                      <a:pt x="90933" y="21336"/>
                    </a:lnTo>
                    <a:lnTo>
                      <a:pt x="92202" y="19939"/>
                    </a:lnTo>
                    <a:lnTo>
                      <a:pt x="130557" y="26289"/>
                    </a:lnTo>
                    <a:lnTo>
                      <a:pt x="130302" y="82422"/>
                    </a:lnTo>
                    <a:lnTo>
                      <a:pt x="92837" y="76327"/>
                    </a:lnTo>
                    <a:lnTo>
                      <a:pt x="89536" y="78613"/>
                    </a:lnTo>
                    <a:lnTo>
                      <a:pt x="83821" y="80136"/>
                    </a:lnTo>
                    <a:lnTo>
                      <a:pt x="75820" y="80517"/>
                    </a:lnTo>
                    <a:lnTo>
                      <a:pt x="66675" y="79883"/>
                    </a:lnTo>
                    <a:lnTo>
                      <a:pt x="56897" y="77978"/>
                    </a:lnTo>
                    <a:lnTo>
                      <a:pt x="47879" y="74803"/>
                    </a:lnTo>
                    <a:lnTo>
                      <a:pt x="40005" y="69977"/>
                    </a:lnTo>
                    <a:lnTo>
                      <a:pt x="34545" y="63627"/>
                    </a:lnTo>
                    <a:lnTo>
                      <a:pt x="0" y="55625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reeform 59"/>
              <p:cNvSpPr/>
              <p:nvPr/>
            </p:nvSpPr>
            <p:spPr>
              <a:xfrm>
                <a:off x="8638540" y="861060"/>
                <a:ext cx="129541" cy="82551"/>
              </a:xfrm>
              <a:custGeom>
                <a:avLst/>
                <a:gdLst/>
                <a:ahLst/>
                <a:cxnLst/>
                <a:rect l="0" t="0" r="0" b="0"/>
                <a:pathLst>
                  <a:path w="129541" h="82551">
                    <a:moveTo>
                      <a:pt x="0" y="55879"/>
                    </a:moveTo>
                    <a:lnTo>
                      <a:pt x="34290" y="63500"/>
                    </a:lnTo>
                    <a:lnTo>
                      <a:pt x="39369" y="69850"/>
                    </a:lnTo>
                    <a:lnTo>
                      <a:pt x="46990" y="74929"/>
                    </a:lnTo>
                    <a:lnTo>
                      <a:pt x="57150" y="77470"/>
                    </a:lnTo>
                    <a:lnTo>
                      <a:pt x="66040" y="78740"/>
                    </a:lnTo>
                    <a:lnTo>
                      <a:pt x="74929" y="80009"/>
                    </a:lnTo>
                    <a:lnTo>
                      <a:pt x="83819" y="80009"/>
                    </a:lnTo>
                    <a:lnTo>
                      <a:pt x="88900" y="78740"/>
                    </a:lnTo>
                    <a:lnTo>
                      <a:pt x="92710" y="76200"/>
                    </a:lnTo>
                    <a:lnTo>
                      <a:pt x="129540" y="82550"/>
                    </a:lnTo>
                    <a:lnTo>
                      <a:pt x="129540" y="25400"/>
                    </a:lnTo>
                    <a:lnTo>
                      <a:pt x="91440" y="19050"/>
                    </a:lnTo>
                    <a:lnTo>
                      <a:pt x="90169" y="21590"/>
                    </a:lnTo>
                    <a:lnTo>
                      <a:pt x="88900" y="22859"/>
                    </a:lnTo>
                    <a:lnTo>
                      <a:pt x="82550" y="24129"/>
                    </a:lnTo>
                    <a:lnTo>
                      <a:pt x="74929" y="24129"/>
                    </a:lnTo>
                    <a:lnTo>
                      <a:pt x="64769" y="22859"/>
                    </a:lnTo>
                    <a:lnTo>
                      <a:pt x="55879" y="20320"/>
                    </a:lnTo>
                    <a:lnTo>
                      <a:pt x="46990" y="16509"/>
                    </a:lnTo>
                    <a:lnTo>
                      <a:pt x="39369" y="12700"/>
                    </a:lnTo>
                    <a:lnTo>
                      <a:pt x="34290" y="76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1" name="Straight Connector 60"/>
              <p:cNvCxnSpPr/>
              <p:nvPr/>
            </p:nvCxnSpPr>
            <p:spPr>
              <a:xfrm flipH="1">
                <a:off x="8660892" y="867791"/>
                <a:ext cx="5588" cy="44703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Freeform 61"/>
              <p:cNvSpPr/>
              <p:nvPr/>
            </p:nvSpPr>
            <p:spPr>
              <a:xfrm>
                <a:off x="8686800" y="902969"/>
                <a:ext cx="25401" cy="31751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31751">
                    <a:moveTo>
                      <a:pt x="25400" y="29211"/>
                    </a:moveTo>
                    <a:lnTo>
                      <a:pt x="22859" y="30481"/>
                    </a:lnTo>
                    <a:lnTo>
                      <a:pt x="20319" y="31750"/>
                    </a:lnTo>
                    <a:lnTo>
                      <a:pt x="12700" y="30481"/>
                    </a:lnTo>
                    <a:lnTo>
                      <a:pt x="5080" y="27941"/>
                    </a:lnTo>
                    <a:lnTo>
                      <a:pt x="1269" y="25400"/>
                    </a:lnTo>
                    <a:lnTo>
                      <a:pt x="0" y="22861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Freeform 62"/>
              <p:cNvSpPr/>
              <p:nvPr/>
            </p:nvSpPr>
            <p:spPr>
              <a:xfrm>
                <a:off x="8743950" y="889000"/>
                <a:ext cx="17781" cy="27940"/>
              </a:xfrm>
              <a:custGeom>
                <a:avLst/>
                <a:gdLst/>
                <a:ahLst/>
                <a:cxnLst/>
                <a:rect l="0" t="0" r="0" b="0"/>
                <a:pathLst>
                  <a:path w="17781" h="27940">
                    <a:moveTo>
                      <a:pt x="17780" y="27939"/>
                    </a:moveTo>
                    <a:lnTo>
                      <a:pt x="17780" y="2539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8678418" y="780669"/>
                <a:ext cx="47499" cy="42545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42545">
                    <a:moveTo>
                      <a:pt x="253" y="1650"/>
                    </a:moveTo>
                    <a:lnTo>
                      <a:pt x="13208" y="0"/>
                    </a:lnTo>
                    <a:lnTo>
                      <a:pt x="26288" y="1650"/>
                    </a:lnTo>
                    <a:lnTo>
                      <a:pt x="38226" y="5714"/>
                    </a:lnTo>
                    <a:lnTo>
                      <a:pt x="47498" y="11429"/>
                    </a:lnTo>
                    <a:lnTo>
                      <a:pt x="47498" y="42544"/>
                    </a:lnTo>
                    <a:lnTo>
                      <a:pt x="37718" y="37083"/>
                    </a:lnTo>
                    <a:lnTo>
                      <a:pt x="26035" y="33019"/>
                    </a:lnTo>
                    <a:lnTo>
                      <a:pt x="13208" y="31114"/>
                    </a:lnTo>
                    <a:lnTo>
                      <a:pt x="0" y="32766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Freeform 64"/>
              <p:cNvSpPr/>
              <p:nvPr/>
            </p:nvSpPr>
            <p:spPr>
              <a:xfrm>
                <a:off x="8677909" y="781050"/>
                <a:ext cx="48261" cy="41911"/>
              </a:xfrm>
              <a:custGeom>
                <a:avLst/>
                <a:gdLst/>
                <a:ahLst/>
                <a:cxnLst/>
                <a:rect l="0" t="0" r="0" b="0"/>
                <a:pathLst>
                  <a:path w="48261" h="41911">
                    <a:moveTo>
                      <a:pt x="1271" y="1269"/>
                    </a:moveTo>
                    <a:lnTo>
                      <a:pt x="13971" y="0"/>
                    </a:lnTo>
                    <a:lnTo>
                      <a:pt x="26671" y="1269"/>
                    </a:lnTo>
                    <a:lnTo>
                      <a:pt x="38100" y="5080"/>
                    </a:lnTo>
                    <a:lnTo>
                      <a:pt x="48260" y="10159"/>
                    </a:lnTo>
                    <a:lnTo>
                      <a:pt x="48260" y="41910"/>
                    </a:lnTo>
                    <a:lnTo>
                      <a:pt x="38100" y="36830"/>
                    </a:lnTo>
                    <a:lnTo>
                      <a:pt x="26671" y="33019"/>
                    </a:lnTo>
                    <a:lnTo>
                      <a:pt x="13971" y="30480"/>
                    </a:lnTo>
                    <a:lnTo>
                      <a:pt x="0" y="3301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Freeform 65"/>
              <p:cNvSpPr/>
              <p:nvPr/>
            </p:nvSpPr>
            <p:spPr>
              <a:xfrm>
                <a:off x="8607297" y="729615"/>
                <a:ext cx="190247" cy="95250"/>
              </a:xfrm>
              <a:custGeom>
                <a:avLst/>
                <a:gdLst/>
                <a:ahLst/>
                <a:cxnLst/>
                <a:rect l="0" t="0" r="0" b="0"/>
                <a:pathLst>
                  <a:path w="190247" h="95250">
                    <a:moveTo>
                      <a:pt x="60580" y="80898"/>
                    </a:moveTo>
                    <a:lnTo>
                      <a:pt x="51182" y="77343"/>
                    </a:lnTo>
                    <a:lnTo>
                      <a:pt x="42799" y="73279"/>
                    </a:lnTo>
                    <a:lnTo>
                      <a:pt x="35307" y="68833"/>
                    </a:lnTo>
                    <a:lnTo>
                      <a:pt x="28830" y="64008"/>
                    </a:lnTo>
                    <a:lnTo>
                      <a:pt x="22987" y="58673"/>
                    </a:lnTo>
                    <a:lnTo>
                      <a:pt x="13971" y="47497"/>
                    </a:lnTo>
                    <a:lnTo>
                      <a:pt x="7367" y="36068"/>
                    </a:lnTo>
                    <a:lnTo>
                      <a:pt x="3048" y="25146"/>
                    </a:lnTo>
                    <a:lnTo>
                      <a:pt x="762" y="15366"/>
                    </a:lnTo>
                    <a:lnTo>
                      <a:pt x="0" y="7365"/>
                    </a:lnTo>
                    <a:lnTo>
                      <a:pt x="1397" y="3810"/>
                    </a:lnTo>
                    <a:lnTo>
                      <a:pt x="5461" y="1269"/>
                    </a:lnTo>
                    <a:lnTo>
                      <a:pt x="11431" y="0"/>
                    </a:lnTo>
                    <a:lnTo>
                      <a:pt x="18416" y="0"/>
                    </a:lnTo>
                    <a:lnTo>
                      <a:pt x="25655" y="1651"/>
                    </a:lnTo>
                    <a:lnTo>
                      <a:pt x="32385" y="4698"/>
                    </a:lnTo>
                    <a:lnTo>
                      <a:pt x="37593" y="9525"/>
                    </a:lnTo>
                    <a:lnTo>
                      <a:pt x="40895" y="16001"/>
                    </a:lnTo>
                    <a:lnTo>
                      <a:pt x="46609" y="28321"/>
                    </a:lnTo>
                    <a:lnTo>
                      <a:pt x="53848" y="38608"/>
                    </a:lnTo>
                    <a:lnTo>
                      <a:pt x="62104" y="46608"/>
                    </a:lnTo>
                    <a:lnTo>
                      <a:pt x="71374" y="52578"/>
                    </a:lnTo>
                    <a:lnTo>
                      <a:pt x="77979" y="56768"/>
                    </a:lnTo>
                    <a:lnTo>
                      <a:pt x="84583" y="59943"/>
                    </a:lnTo>
                    <a:lnTo>
                      <a:pt x="97409" y="63500"/>
                    </a:lnTo>
                    <a:lnTo>
                      <a:pt x="109094" y="64008"/>
                    </a:lnTo>
                    <a:lnTo>
                      <a:pt x="118619" y="62103"/>
                    </a:lnTo>
                    <a:lnTo>
                      <a:pt x="127889" y="59943"/>
                    </a:lnTo>
                    <a:lnTo>
                      <a:pt x="136525" y="55372"/>
                    </a:lnTo>
                    <a:lnTo>
                      <a:pt x="143637" y="47879"/>
                    </a:lnTo>
                    <a:lnTo>
                      <a:pt x="149353" y="37846"/>
                    </a:lnTo>
                    <a:lnTo>
                      <a:pt x="150622" y="34543"/>
                    </a:lnTo>
                    <a:lnTo>
                      <a:pt x="152528" y="32258"/>
                    </a:lnTo>
                    <a:lnTo>
                      <a:pt x="157861" y="29590"/>
                    </a:lnTo>
                    <a:lnTo>
                      <a:pt x="164593" y="28955"/>
                    </a:lnTo>
                    <a:lnTo>
                      <a:pt x="171832" y="30226"/>
                    </a:lnTo>
                    <a:lnTo>
                      <a:pt x="178817" y="32639"/>
                    </a:lnTo>
                    <a:lnTo>
                      <a:pt x="184785" y="36322"/>
                    </a:lnTo>
                    <a:lnTo>
                      <a:pt x="188849" y="40132"/>
                    </a:lnTo>
                    <a:lnTo>
                      <a:pt x="190246" y="44322"/>
                    </a:lnTo>
                    <a:lnTo>
                      <a:pt x="189358" y="51943"/>
                    </a:lnTo>
                    <a:lnTo>
                      <a:pt x="186945" y="60833"/>
                    </a:lnTo>
                    <a:lnTo>
                      <a:pt x="182626" y="70485"/>
                    </a:lnTo>
                    <a:lnTo>
                      <a:pt x="176022" y="79629"/>
                    </a:lnTo>
                    <a:lnTo>
                      <a:pt x="171832" y="83565"/>
                    </a:lnTo>
                    <a:lnTo>
                      <a:pt x="166751" y="87248"/>
                    </a:lnTo>
                    <a:lnTo>
                      <a:pt x="161036" y="90423"/>
                    </a:lnTo>
                    <a:lnTo>
                      <a:pt x="154433" y="92710"/>
                    </a:lnTo>
                    <a:lnTo>
                      <a:pt x="146812" y="94360"/>
                    </a:lnTo>
                    <a:lnTo>
                      <a:pt x="138558" y="94996"/>
                    </a:lnTo>
                    <a:lnTo>
                      <a:pt x="129033" y="94742"/>
                    </a:lnTo>
                    <a:lnTo>
                      <a:pt x="118619" y="93345"/>
                    </a:lnTo>
                    <a:lnTo>
                      <a:pt x="114173" y="94615"/>
                    </a:lnTo>
                    <a:lnTo>
                      <a:pt x="109094" y="95249"/>
                    </a:lnTo>
                    <a:lnTo>
                      <a:pt x="103379" y="95249"/>
                    </a:lnTo>
                    <a:lnTo>
                      <a:pt x="97156" y="94615"/>
                    </a:lnTo>
                    <a:lnTo>
                      <a:pt x="84074" y="90804"/>
                    </a:lnTo>
                    <a:lnTo>
                      <a:pt x="71121" y="83565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Freeform 66"/>
              <p:cNvSpPr/>
              <p:nvPr/>
            </p:nvSpPr>
            <p:spPr>
              <a:xfrm>
                <a:off x="8606790" y="728980"/>
                <a:ext cx="190501" cy="95251"/>
              </a:xfrm>
              <a:custGeom>
                <a:avLst/>
                <a:gdLst/>
                <a:ahLst/>
                <a:cxnLst/>
                <a:rect l="0" t="0" r="0" b="0"/>
                <a:pathLst>
                  <a:path w="190501" h="95251">
                    <a:moveTo>
                      <a:pt x="71119" y="83820"/>
                    </a:moveTo>
                    <a:lnTo>
                      <a:pt x="83819" y="91439"/>
                    </a:lnTo>
                    <a:lnTo>
                      <a:pt x="97790" y="95250"/>
                    </a:lnTo>
                    <a:lnTo>
                      <a:pt x="104140" y="95250"/>
                    </a:lnTo>
                    <a:lnTo>
                      <a:pt x="109219" y="95250"/>
                    </a:lnTo>
                    <a:lnTo>
                      <a:pt x="114300" y="95250"/>
                    </a:lnTo>
                    <a:lnTo>
                      <a:pt x="119379" y="93980"/>
                    </a:lnTo>
                    <a:lnTo>
                      <a:pt x="129540" y="95250"/>
                    </a:lnTo>
                    <a:lnTo>
                      <a:pt x="138429" y="95250"/>
                    </a:lnTo>
                    <a:lnTo>
                      <a:pt x="147319" y="95250"/>
                    </a:lnTo>
                    <a:lnTo>
                      <a:pt x="154940" y="92709"/>
                    </a:lnTo>
                    <a:lnTo>
                      <a:pt x="161290" y="90170"/>
                    </a:lnTo>
                    <a:lnTo>
                      <a:pt x="167640" y="87630"/>
                    </a:lnTo>
                    <a:lnTo>
                      <a:pt x="172719" y="83820"/>
                    </a:lnTo>
                    <a:lnTo>
                      <a:pt x="176529" y="80010"/>
                    </a:lnTo>
                    <a:lnTo>
                      <a:pt x="182879" y="71120"/>
                    </a:lnTo>
                    <a:lnTo>
                      <a:pt x="187960" y="60960"/>
                    </a:lnTo>
                    <a:lnTo>
                      <a:pt x="189229" y="52070"/>
                    </a:lnTo>
                    <a:lnTo>
                      <a:pt x="190500" y="44450"/>
                    </a:lnTo>
                    <a:lnTo>
                      <a:pt x="189229" y="40639"/>
                    </a:lnTo>
                    <a:lnTo>
                      <a:pt x="185419" y="36829"/>
                    </a:lnTo>
                    <a:lnTo>
                      <a:pt x="179069" y="33020"/>
                    </a:lnTo>
                    <a:lnTo>
                      <a:pt x="172719" y="30479"/>
                    </a:lnTo>
                    <a:lnTo>
                      <a:pt x="165100" y="29210"/>
                    </a:lnTo>
                    <a:lnTo>
                      <a:pt x="158750" y="29210"/>
                    </a:lnTo>
                    <a:lnTo>
                      <a:pt x="152400" y="33020"/>
                    </a:lnTo>
                    <a:lnTo>
                      <a:pt x="151129" y="34289"/>
                    </a:lnTo>
                    <a:lnTo>
                      <a:pt x="149860" y="38100"/>
                    </a:lnTo>
                    <a:lnTo>
                      <a:pt x="143510" y="48260"/>
                    </a:lnTo>
                    <a:lnTo>
                      <a:pt x="137160" y="55879"/>
                    </a:lnTo>
                    <a:lnTo>
                      <a:pt x="128269" y="60960"/>
                    </a:lnTo>
                    <a:lnTo>
                      <a:pt x="119379" y="62229"/>
                    </a:lnTo>
                    <a:lnTo>
                      <a:pt x="109219" y="64770"/>
                    </a:lnTo>
                    <a:lnTo>
                      <a:pt x="97790" y="63500"/>
                    </a:lnTo>
                    <a:lnTo>
                      <a:pt x="85090" y="60960"/>
                    </a:lnTo>
                    <a:lnTo>
                      <a:pt x="78740" y="57150"/>
                    </a:lnTo>
                    <a:lnTo>
                      <a:pt x="72390" y="53339"/>
                    </a:lnTo>
                    <a:lnTo>
                      <a:pt x="62229" y="46989"/>
                    </a:lnTo>
                    <a:lnTo>
                      <a:pt x="54610" y="39370"/>
                    </a:lnTo>
                    <a:lnTo>
                      <a:pt x="46990" y="29210"/>
                    </a:lnTo>
                    <a:lnTo>
                      <a:pt x="40640" y="16510"/>
                    </a:lnTo>
                    <a:lnTo>
                      <a:pt x="38100" y="10160"/>
                    </a:lnTo>
                    <a:lnTo>
                      <a:pt x="33019" y="5079"/>
                    </a:lnTo>
                    <a:lnTo>
                      <a:pt x="26669" y="2539"/>
                    </a:lnTo>
                    <a:lnTo>
                      <a:pt x="19050" y="0"/>
                    </a:lnTo>
                    <a:lnTo>
                      <a:pt x="12700" y="0"/>
                    </a:lnTo>
                    <a:lnTo>
                      <a:pt x="6350" y="1270"/>
                    </a:lnTo>
                    <a:lnTo>
                      <a:pt x="2540" y="3810"/>
                    </a:lnTo>
                    <a:lnTo>
                      <a:pt x="0" y="7620"/>
                    </a:lnTo>
                    <a:lnTo>
                      <a:pt x="1269" y="15239"/>
                    </a:lnTo>
                    <a:lnTo>
                      <a:pt x="3810" y="25400"/>
                    </a:lnTo>
                    <a:lnTo>
                      <a:pt x="7619" y="36829"/>
                    </a:lnTo>
                    <a:lnTo>
                      <a:pt x="13969" y="48260"/>
                    </a:lnTo>
                    <a:lnTo>
                      <a:pt x="22860" y="59689"/>
                    </a:lnTo>
                    <a:lnTo>
                      <a:pt x="29210" y="64770"/>
                    </a:lnTo>
                    <a:lnTo>
                      <a:pt x="35560" y="69850"/>
                    </a:lnTo>
                    <a:lnTo>
                      <a:pt x="43179" y="73660"/>
                    </a:lnTo>
                    <a:lnTo>
                      <a:pt x="52069" y="77470"/>
                    </a:lnTo>
                    <a:lnTo>
                      <a:pt x="60960" y="8127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Freeform 67"/>
              <p:cNvSpPr/>
              <p:nvPr/>
            </p:nvSpPr>
            <p:spPr>
              <a:xfrm>
                <a:off x="8607297" y="731266"/>
                <a:ext cx="190247" cy="95123"/>
              </a:xfrm>
              <a:custGeom>
                <a:avLst/>
                <a:gdLst/>
                <a:ahLst/>
                <a:cxnLst/>
                <a:rect l="0" t="0" r="0" b="0"/>
                <a:pathLst>
                  <a:path w="190247" h="95123">
                    <a:moveTo>
                      <a:pt x="60580" y="80771"/>
                    </a:moveTo>
                    <a:lnTo>
                      <a:pt x="51182" y="77342"/>
                    </a:lnTo>
                    <a:lnTo>
                      <a:pt x="42799" y="73278"/>
                    </a:lnTo>
                    <a:lnTo>
                      <a:pt x="35307" y="68707"/>
                    </a:lnTo>
                    <a:lnTo>
                      <a:pt x="28830" y="63753"/>
                    </a:lnTo>
                    <a:lnTo>
                      <a:pt x="22987" y="58546"/>
                    </a:lnTo>
                    <a:lnTo>
                      <a:pt x="13971" y="47371"/>
                    </a:lnTo>
                    <a:lnTo>
                      <a:pt x="7367" y="35940"/>
                    </a:lnTo>
                    <a:lnTo>
                      <a:pt x="3048" y="25146"/>
                    </a:lnTo>
                    <a:lnTo>
                      <a:pt x="762" y="15239"/>
                    </a:lnTo>
                    <a:lnTo>
                      <a:pt x="0" y="7239"/>
                    </a:lnTo>
                    <a:lnTo>
                      <a:pt x="1397" y="3810"/>
                    </a:lnTo>
                    <a:lnTo>
                      <a:pt x="5461" y="1270"/>
                    </a:lnTo>
                    <a:lnTo>
                      <a:pt x="11431" y="0"/>
                    </a:lnTo>
                    <a:lnTo>
                      <a:pt x="18416" y="0"/>
                    </a:lnTo>
                    <a:lnTo>
                      <a:pt x="25655" y="1524"/>
                    </a:lnTo>
                    <a:lnTo>
                      <a:pt x="32385" y="4699"/>
                    </a:lnTo>
                    <a:lnTo>
                      <a:pt x="37593" y="9525"/>
                    </a:lnTo>
                    <a:lnTo>
                      <a:pt x="40895" y="16128"/>
                    </a:lnTo>
                    <a:lnTo>
                      <a:pt x="46609" y="28321"/>
                    </a:lnTo>
                    <a:lnTo>
                      <a:pt x="53848" y="38481"/>
                    </a:lnTo>
                    <a:lnTo>
                      <a:pt x="62104" y="46735"/>
                    </a:lnTo>
                    <a:lnTo>
                      <a:pt x="71374" y="52450"/>
                    </a:lnTo>
                    <a:lnTo>
                      <a:pt x="77979" y="56642"/>
                    </a:lnTo>
                    <a:lnTo>
                      <a:pt x="84583" y="59817"/>
                    </a:lnTo>
                    <a:lnTo>
                      <a:pt x="97409" y="63372"/>
                    </a:lnTo>
                    <a:lnTo>
                      <a:pt x="109094" y="64007"/>
                    </a:lnTo>
                    <a:lnTo>
                      <a:pt x="118619" y="62103"/>
                    </a:lnTo>
                    <a:lnTo>
                      <a:pt x="127889" y="59943"/>
                    </a:lnTo>
                    <a:lnTo>
                      <a:pt x="136525" y="55117"/>
                    </a:lnTo>
                    <a:lnTo>
                      <a:pt x="143637" y="47752"/>
                    </a:lnTo>
                    <a:lnTo>
                      <a:pt x="149353" y="37592"/>
                    </a:lnTo>
                    <a:lnTo>
                      <a:pt x="150622" y="34671"/>
                    </a:lnTo>
                    <a:lnTo>
                      <a:pt x="152528" y="32385"/>
                    </a:lnTo>
                    <a:lnTo>
                      <a:pt x="157861" y="29590"/>
                    </a:lnTo>
                    <a:lnTo>
                      <a:pt x="164593" y="28956"/>
                    </a:lnTo>
                    <a:lnTo>
                      <a:pt x="171832" y="30225"/>
                    </a:lnTo>
                    <a:lnTo>
                      <a:pt x="178817" y="32765"/>
                    </a:lnTo>
                    <a:lnTo>
                      <a:pt x="184785" y="36195"/>
                    </a:lnTo>
                    <a:lnTo>
                      <a:pt x="188849" y="40132"/>
                    </a:lnTo>
                    <a:lnTo>
                      <a:pt x="190246" y="44196"/>
                    </a:lnTo>
                    <a:lnTo>
                      <a:pt x="189358" y="51815"/>
                    </a:lnTo>
                    <a:lnTo>
                      <a:pt x="186945" y="60832"/>
                    </a:lnTo>
                    <a:lnTo>
                      <a:pt x="182626" y="70357"/>
                    </a:lnTo>
                    <a:lnTo>
                      <a:pt x="176022" y="79502"/>
                    </a:lnTo>
                    <a:lnTo>
                      <a:pt x="171832" y="83439"/>
                    </a:lnTo>
                    <a:lnTo>
                      <a:pt x="166751" y="87248"/>
                    </a:lnTo>
                    <a:lnTo>
                      <a:pt x="161036" y="90170"/>
                    </a:lnTo>
                    <a:lnTo>
                      <a:pt x="154433" y="92709"/>
                    </a:lnTo>
                    <a:lnTo>
                      <a:pt x="146812" y="94234"/>
                    </a:lnTo>
                    <a:lnTo>
                      <a:pt x="138431" y="95122"/>
                    </a:lnTo>
                    <a:lnTo>
                      <a:pt x="129033" y="94614"/>
                    </a:lnTo>
                    <a:lnTo>
                      <a:pt x="118619" y="93091"/>
                    </a:lnTo>
                    <a:lnTo>
                      <a:pt x="114173" y="94361"/>
                    </a:lnTo>
                    <a:lnTo>
                      <a:pt x="109094" y="95122"/>
                    </a:lnTo>
                    <a:lnTo>
                      <a:pt x="103379" y="95122"/>
                    </a:lnTo>
                    <a:lnTo>
                      <a:pt x="97156" y="94361"/>
                    </a:lnTo>
                    <a:lnTo>
                      <a:pt x="84074" y="90678"/>
                    </a:lnTo>
                    <a:lnTo>
                      <a:pt x="71121" y="83439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Freeform 68"/>
              <p:cNvSpPr/>
              <p:nvPr/>
            </p:nvSpPr>
            <p:spPr>
              <a:xfrm>
                <a:off x="8606790" y="731519"/>
                <a:ext cx="190501" cy="95251"/>
              </a:xfrm>
              <a:custGeom>
                <a:avLst/>
                <a:gdLst/>
                <a:ahLst/>
                <a:cxnLst/>
                <a:rect l="0" t="0" r="0" b="0"/>
                <a:pathLst>
                  <a:path w="190501" h="95251">
                    <a:moveTo>
                      <a:pt x="71119" y="82550"/>
                    </a:moveTo>
                    <a:lnTo>
                      <a:pt x="83819" y="90170"/>
                    </a:lnTo>
                    <a:lnTo>
                      <a:pt x="97790" y="93981"/>
                    </a:lnTo>
                    <a:lnTo>
                      <a:pt x="104140" y="95250"/>
                    </a:lnTo>
                    <a:lnTo>
                      <a:pt x="109219" y="95250"/>
                    </a:lnTo>
                    <a:lnTo>
                      <a:pt x="114300" y="93981"/>
                    </a:lnTo>
                    <a:lnTo>
                      <a:pt x="119379" y="92711"/>
                    </a:lnTo>
                    <a:lnTo>
                      <a:pt x="129540" y="93981"/>
                    </a:lnTo>
                    <a:lnTo>
                      <a:pt x="138429" y="95250"/>
                    </a:lnTo>
                    <a:lnTo>
                      <a:pt x="147319" y="93981"/>
                    </a:lnTo>
                    <a:lnTo>
                      <a:pt x="154940" y="92711"/>
                    </a:lnTo>
                    <a:lnTo>
                      <a:pt x="161290" y="90170"/>
                    </a:lnTo>
                    <a:lnTo>
                      <a:pt x="167640" y="87631"/>
                    </a:lnTo>
                    <a:lnTo>
                      <a:pt x="172719" y="82550"/>
                    </a:lnTo>
                    <a:lnTo>
                      <a:pt x="176529" y="78740"/>
                    </a:lnTo>
                    <a:lnTo>
                      <a:pt x="182879" y="69850"/>
                    </a:lnTo>
                    <a:lnTo>
                      <a:pt x="187960" y="59690"/>
                    </a:lnTo>
                    <a:lnTo>
                      <a:pt x="189229" y="50800"/>
                    </a:lnTo>
                    <a:lnTo>
                      <a:pt x="190500" y="44450"/>
                    </a:lnTo>
                    <a:lnTo>
                      <a:pt x="189229" y="39371"/>
                    </a:lnTo>
                    <a:lnTo>
                      <a:pt x="185419" y="35561"/>
                    </a:lnTo>
                    <a:lnTo>
                      <a:pt x="179069" y="31750"/>
                    </a:lnTo>
                    <a:lnTo>
                      <a:pt x="172719" y="30481"/>
                    </a:lnTo>
                    <a:lnTo>
                      <a:pt x="165100" y="27940"/>
                    </a:lnTo>
                    <a:lnTo>
                      <a:pt x="158750" y="29211"/>
                    </a:lnTo>
                    <a:lnTo>
                      <a:pt x="152400" y="31750"/>
                    </a:lnTo>
                    <a:lnTo>
                      <a:pt x="151129" y="34290"/>
                    </a:lnTo>
                    <a:lnTo>
                      <a:pt x="149860" y="36831"/>
                    </a:lnTo>
                    <a:lnTo>
                      <a:pt x="143510" y="46990"/>
                    </a:lnTo>
                    <a:lnTo>
                      <a:pt x="137160" y="54611"/>
                    </a:lnTo>
                    <a:lnTo>
                      <a:pt x="128269" y="59690"/>
                    </a:lnTo>
                    <a:lnTo>
                      <a:pt x="119379" y="62231"/>
                    </a:lnTo>
                    <a:lnTo>
                      <a:pt x="109219" y="63500"/>
                    </a:lnTo>
                    <a:lnTo>
                      <a:pt x="97790" y="63500"/>
                    </a:lnTo>
                    <a:lnTo>
                      <a:pt x="85090" y="59690"/>
                    </a:lnTo>
                    <a:lnTo>
                      <a:pt x="78740" y="55881"/>
                    </a:lnTo>
                    <a:lnTo>
                      <a:pt x="72390" y="52071"/>
                    </a:lnTo>
                    <a:lnTo>
                      <a:pt x="62229" y="45721"/>
                    </a:lnTo>
                    <a:lnTo>
                      <a:pt x="54610" y="38100"/>
                    </a:lnTo>
                    <a:lnTo>
                      <a:pt x="46990" y="27940"/>
                    </a:lnTo>
                    <a:lnTo>
                      <a:pt x="40640" y="15240"/>
                    </a:lnTo>
                    <a:lnTo>
                      <a:pt x="38100" y="8890"/>
                    </a:lnTo>
                    <a:lnTo>
                      <a:pt x="33019" y="3811"/>
                    </a:lnTo>
                    <a:lnTo>
                      <a:pt x="26669" y="1271"/>
                    </a:lnTo>
                    <a:lnTo>
                      <a:pt x="19050" y="0"/>
                    </a:lnTo>
                    <a:lnTo>
                      <a:pt x="12700" y="0"/>
                    </a:lnTo>
                    <a:lnTo>
                      <a:pt x="6350" y="1271"/>
                    </a:lnTo>
                    <a:lnTo>
                      <a:pt x="2540" y="3811"/>
                    </a:lnTo>
                    <a:lnTo>
                      <a:pt x="0" y="6350"/>
                    </a:lnTo>
                    <a:lnTo>
                      <a:pt x="1269" y="15240"/>
                    </a:lnTo>
                    <a:lnTo>
                      <a:pt x="3810" y="24131"/>
                    </a:lnTo>
                    <a:lnTo>
                      <a:pt x="7619" y="35561"/>
                    </a:lnTo>
                    <a:lnTo>
                      <a:pt x="13969" y="46990"/>
                    </a:lnTo>
                    <a:lnTo>
                      <a:pt x="22860" y="58421"/>
                    </a:lnTo>
                    <a:lnTo>
                      <a:pt x="29210" y="63500"/>
                    </a:lnTo>
                    <a:lnTo>
                      <a:pt x="35560" y="68581"/>
                    </a:lnTo>
                    <a:lnTo>
                      <a:pt x="43179" y="73661"/>
                    </a:lnTo>
                    <a:lnTo>
                      <a:pt x="52069" y="77471"/>
                    </a:lnTo>
                    <a:lnTo>
                      <a:pt x="60960" y="8001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0" name="Straight Connector 69"/>
              <p:cNvCxnSpPr/>
              <p:nvPr/>
            </p:nvCxnSpPr>
            <p:spPr>
              <a:xfrm flipH="1">
                <a:off x="8666480" y="783970"/>
                <a:ext cx="5714" cy="16764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8722614" y="789558"/>
                <a:ext cx="0" cy="22353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Freeform 71"/>
              <p:cNvSpPr/>
              <p:nvPr/>
            </p:nvSpPr>
            <p:spPr>
              <a:xfrm>
                <a:off x="8764269" y="773430"/>
                <a:ext cx="26672" cy="41910"/>
              </a:xfrm>
              <a:custGeom>
                <a:avLst/>
                <a:gdLst/>
                <a:ahLst/>
                <a:cxnLst/>
                <a:rect l="0" t="0" r="0" b="0"/>
                <a:pathLst>
                  <a:path w="26672" h="41910">
                    <a:moveTo>
                      <a:pt x="0" y="41909"/>
                    </a:moveTo>
                    <a:lnTo>
                      <a:pt x="6350" y="39370"/>
                    </a:lnTo>
                    <a:lnTo>
                      <a:pt x="11431" y="35560"/>
                    </a:lnTo>
                    <a:lnTo>
                      <a:pt x="15240" y="30479"/>
                    </a:lnTo>
                    <a:lnTo>
                      <a:pt x="19050" y="25400"/>
                    </a:lnTo>
                    <a:lnTo>
                      <a:pt x="24131" y="12700"/>
                    </a:lnTo>
                    <a:lnTo>
                      <a:pt x="26671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Freeform 72"/>
              <p:cNvSpPr/>
              <p:nvPr/>
            </p:nvSpPr>
            <p:spPr>
              <a:xfrm>
                <a:off x="8419465" y="936625"/>
                <a:ext cx="92965" cy="131573"/>
              </a:xfrm>
              <a:custGeom>
                <a:avLst/>
                <a:gdLst/>
                <a:ahLst/>
                <a:cxnLst/>
                <a:rect l="0" t="0" r="0" b="0"/>
                <a:pathLst>
                  <a:path w="92965" h="131573">
                    <a:moveTo>
                      <a:pt x="1396" y="0"/>
                    </a:moveTo>
                    <a:lnTo>
                      <a:pt x="19430" y="17525"/>
                    </a:lnTo>
                    <a:lnTo>
                      <a:pt x="40513" y="35305"/>
                    </a:lnTo>
                    <a:lnTo>
                      <a:pt x="52069" y="43941"/>
                    </a:lnTo>
                    <a:lnTo>
                      <a:pt x="64769" y="52324"/>
                    </a:lnTo>
                    <a:lnTo>
                      <a:pt x="78358" y="60325"/>
                    </a:lnTo>
                    <a:lnTo>
                      <a:pt x="92964" y="67944"/>
                    </a:lnTo>
                    <a:lnTo>
                      <a:pt x="92964" y="128650"/>
                    </a:lnTo>
                    <a:lnTo>
                      <a:pt x="90551" y="131572"/>
                    </a:lnTo>
                    <a:lnTo>
                      <a:pt x="75818" y="116077"/>
                    </a:lnTo>
                    <a:lnTo>
                      <a:pt x="62229" y="100075"/>
                    </a:lnTo>
                    <a:lnTo>
                      <a:pt x="38100" y="67310"/>
                    </a:lnTo>
                    <a:lnTo>
                      <a:pt x="17526" y="34544"/>
                    </a:lnTo>
                    <a:lnTo>
                      <a:pt x="8381" y="18796"/>
                    </a:lnTo>
                    <a:lnTo>
                      <a:pt x="0" y="3175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Freeform 73"/>
              <p:cNvSpPr/>
              <p:nvPr/>
            </p:nvSpPr>
            <p:spPr>
              <a:xfrm>
                <a:off x="8418830" y="935989"/>
                <a:ext cx="93980" cy="132081"/>
              </a:xfrm>
              <a:custGeom>
                <a:avLst/>
                <a:gdLst/>
                <a:ahLst/>
                <a:cxnLst/>
                <a:rect l="0" t="0" r="0" b="0"/>
                <a:pathLst>
                  <a:path w="93980" h="132081">
                    <a:moveTo>
                      <a:pt x="0" y="3811"/>
                    </a:moveTo>
                    <a:lnTo>
                      <a:pt x="8889" y="19050"/>
                    </a:lnTo>
                    <a:lnTo>
                      <a:pt x="17779" y="35561"/>
                    </a:lnTo>
                    <a:lnTo>
                      <a:pt x="38100" y="67311"/>
                    </a:lnTo>
                    <a:lnTo>
                      <a:pt x="63500" y="100330"/>
                    </a:lnTo>
                    <a:lnTo>
                      <a:pt x="76200" y="116841"/>
                    </a:lnTo>
                    <a:lnTo>
                      <a:pt x="91439" y="132080"/>
                    </a:lnTo>
                    <a:lnTo>
                      <a:pt x="93979" y="129541"/>
                    </a:lnTo>
                    <a:lnTo>
                      <a:pt x="93979" y="68580"/>
                    </a:lnTo>
                    <a:lnTo>
                      <a:pt x="78739" y="60961"/>
                    </a:lnTo>
                    <a:lnTo>
                      <a:pt x="66039" y="53341"/>
                    </a:lnTo>
                    <a:lnTo>
                      <a:pt x="52070" y="44450"/>
                    </a:lnTo>
                    <a:lnTo>
                      <a:pt x="41910" y="35561"/>
                    </a:lnTo>
                    <a:lnTo>
                      <a:pt x="20320" y="17780"/>
                    </a:lnTo>
                    <a:lnTo>
                      <a:pt x="2539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Freeform 74"/>
              <p:cNvSpPr/>
              <p:nvPr/>
            </p:nvSpPr>
            <p:spPr>
              <a:xfrm>
                <a:off x="8421623" y="741680"/>
                <a:ext cx="91060" cy="112396"/>
              </a:xfrm>
              <a:custGeom>
                <a:avLst/>
                <a:gdLst/>
                <a:ahLst/>
                <a:cxnLst/>
                <a:rect l="0" t="0" r="0" b="0"/>
                <a:pathLst>
                  <a:path w="91060" h="112396">
                    <a:moveTo>
                      <a:pt x="1652" y="0"/>
                    </a:moveTo>
                    <a:lnTo>
                      <a:pt x="19685" y="13715"/>
                    </a:lnTo>
                    <a:lnTo>
                      <a:pt x="40006" y="26796"/>
                    </a:lnTo>
                    <a:lnTo>
                      <a:pt x="63500" y="39878"/>
                    </a:lnTo>
                    <a:lnTo>
                      <a:pt x="76708" y="46228"/>
                    </a:lnTo>
                    <a:lnTo>
                      <a:pt x="91059" y="52832"/>
                    </a:lnTo>
                    <a:lnTo>
                      <a:pt x="91059" y="109600"/>
                    </a:lnTo>
                    <a:lnTo>
                      <a:pt x="88520" y="112395"/>
                    </a:lnTo>
                    <a:lnTo>
                      <a:pt x="74042" y="98425"/>
                    </a:lnTo>
                    <a:lnTo>
                      <a:pt x="60960" y="84708"/>
                    </a:lnTo>
                    <a:lnTo>
                      <a:pt x="37846" y="57403"/>
                    </a:lnTo>
                    <a:lnTo>
                      <a:pt x="17781" y="30099"/>
                    </a:lnTo>
                    <a:lnTo>
                      <a:pt x="0" y="3175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Freeform 75"/>
              <p:cNvSpPr/>
              <p:nvPr/>
            </p:nvSpPr>
            <p:spPr>
              <a:xfrm>
                <a:off x="8421369" y="741680"/>
                <a:ext cx="91441" cy="111760"/>
              </a:xfrm>
              <a:custGeom>
                <a:avLst/>
                <a:gdLst/>
                <a:ahLst/>
                <a:cxnLst/>
                <a:rect l="0" t="0" r="0" b="0"/>
                <a:pathLst>
                  <a:path w="91441" h="111760">
                    <a:moveTo>
                      <a:pt x="0" y="2539"/>
                    </a:moveTo>
                    <a:lnTo>
                      <a:pt x="17781" y="30479"/>
                    </a:lnTo>
                    <a:lnTo>
                      <a:pt x="38100" y="57150"/>
                    </a:lnTo>
                    <a:lnTo>
                      <a:pt x="60961" y="85089"/>
                    </a:lnTo>
                    <a:lnTo>
                      <a:pt x="73661" y="97789"/>
                    </a:lnTo>
                    <a:lnTo>
                      <a:pt x="88900" y="111759"/>
                    </a:lnTo>
                    <a:lnTo>
                      <a:pt x="91440" y="109220"/>
                    </a:lnTo>
                    <a:lnTo>
                      <a:pt x="91440" y="52070"/>
                    </a:lnTo>
                    <a:lnTo>
                      <a:pt x="77471" y="45720"/>
                    </a:lnTo>
                    <a:lnTo>
                      <a:pt x="63500" y="39370"/>
                    </a:lnTo>
                    <a:lnTo>
                      <a:pt x="40640" y="26670"/>
                    </a:lnTo>
                    <a:lnTo>
                      <a:pt x="20321" y="13970"/>
                    </a:lnTo>
                    <a:lnTo>
                      <a:pt x="1271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Freeform 76"/>
              <p:cNvSpPr/>
              <p:nvPr/>
            </p:nvSpPr>
            <p:spPr>
              <a:xfrm>
                <a:off x="8449056" y="700277"/>
                <a:ext cx="17653" cy="323090"/>
              </a:xfrm>
              <a:custGeom>
                <a:avLst/>
                <a:gdLst/>
                <a:ahLst/>
                <a:cxnLst/>
                <a:rect l="0" t="0" r="0" b="0"/>
                <a:pathLst>
                  <a:path w="17653" h="323090">
                    <a:moveTo>
                      <a:pt x="508" y="269495"/>
                    </a:moveTo>
                    <a:lnTo>
                      <a:pt x="888" y="229998"/>
                    </a:lnTo>
                    <a:lnTo>
                      <a:pt x="1524" y="153798"/>
                    </a:lnTo>
                    <a:lnTo>
                      <a:pt x="2412" y="78360"/>
                    </a:lnTo>
                    <a:lnTo>
                      <a:pt x="2794" y="39624"/>
                    </a:lnTo>
                    <a:lnTo>
                      <a:pt x="3301" y="0"/>
                    </a:lnTo>
                    <a:lnTo>
                      <a:pt x="17652" y="8256"/>
                    </a:lnTo>
                    <a:lnTo>
                      <a:pt x="17399" y="48514"/>
                    </a:lnTo>
                    <a:lnTo>
                      <a:pt x="17272" y="87631"/>
                    </a:lnTo>
                    <a:lnTo>
                      <a:pt x="16637" y="164339"/>
                    </a:lnTo>
                    <a:lnTo>
                      <a:pt x="15875" y="241555"/>
                    </a:lnTo>
                    <a:lnTo>
                      <a:pt x="15748" y="281686"/>
                    </a:lnTo>
                    <a:lnTo>
                      <a:pt x="15494" y="323089"/>
                    </a:lnTo>
                    <a:lnTo>
                      <a:pt x="0" y="310642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Freeform 77"/>
              <p:cNvSpPr/>
              <p:nvPr/>
            </p:nvSpPr>
            <p:spPr>
              <a:xfrm>
                <a:off x="8449309" y="699769"/>
                <a:ext cx="17782" cy="323851"/>
              </a:xfrm>
              <a:custGeom>
                <a:avLst/>
                <a:gdLst/>
                <a:ahLst/>
                <a:cxnLst/>
                <a:rect l="0" t="0" r="0" b="0"/>
                <a:pathLst>
                  <a:path w="17782" h="323851">
                    <a:moveTo>
                      <a:pt x="0" y="311150"/>
                    </a:moveTo>
                    <a:lnTo>
                      <a:pt x="15241" y="323850"/>
                    </a:lnTo>
                    <a:lnTo>
                      <a:pt x="15241" y="281941"/>
                    </a:lnTo>
                    <a:lnTo>
                      <a:pt x="16510" y="241300"/>
                    </a:lnTo>
                    <a:lnTo>
                      <a:pt x="16510" y="165100"/>
                    </a:lnTo>
                    <a:lnTo>
                      <a:pt x="16510" y="87631"/>
                    </a:lnTo>
                    <a:lnTo>
                      <a:pt x="16510" y="49531"/>
                    </a:lnTo>
                    <a:lnTo>
                      <a:pt x="17781" y="8890"/>
                    </a:lnTo>
                    <a:lnTo>
                      <a:pt x="2541" y="0"/>
                    </a:lnTo>
                    <a:lnTo>
                      <a:pt x="2541" y="40640"/>
                    </a:lnTo>
                    <a:lnTo>
                      <a:pt x="1271" y="78740"/>
                    </a:lnTo>
                    <a:lnTo>
                      <a:pt x="1271" y="153670"/>
                    </a:lnTo>
                    <a:lnTo>
                      <a:pt x="1271" y="229870"/>
                    </a:lnTo>
                    <a:lnTo>
                      <a:pt x="0" y="26924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Freeform 78"/>
              <p:cNvSpPr/>
              <p:nvPr/>
            </p:nvSpPr>
            <p:spPr>
              <a:xfrm>
                <a:off x="8419210" y="939546"/>
                <a:ext cx="90934" cy="129287"/>
              </a:xfrm>
              <a:custGeom>
                <a:avLst/>
                <a:gdLst/>
                <a:ahLst/>
                <a:cxnLst/>
                <a:rect l="0" t="0" r="0" b="0"/>
                <a:pathLst>
                  <a:path w="90934" h="129287">
                    <a:moveTo>
                      <a:pt x="255" y="28701"/>
                    </a:moveTo>
                    <a:lnTo>
                      <a:pt x="508" y="0"/>
                    </a:lnTo>
                    <a:lnTo>
                      <a:pt x="18670" y="18034"/>
                    </a:lnTo>
                    <a:lnTo>
                      <a:pt x="21591" y="24892"/>
                    </a:lnTo>
                    <a:lnTo>
                      <a:pt x="26290" y="31623"/>
                    </a:lnTo>
                    <a:lnTo>
                      <a:pt x="32258" y="38226"/>
                    </a:lnTo>
                    <a:lnTo>
                      <a:pt x="38862" y="43687"/>
                    </a:lnTo>
                    <a:lnTo>
                      <a:pt x="45340" y="48132"/>
                    </a:lnTo>
                    <a:lnTo>
                      <a:pt x="51055" y="50926"/>
                    </a:lnTo>
                    <a:lnTo>
                      <a:pt x="55754" y="51562"/>
                    </a:lnTo>
                    <a:lnTo>
                      <a:pt x="57278" y="50926"/>
                    </a:lnTo>
                    <a:lnTo>
                      <a:pt x="58294" y="49403"/>
                    </a:lnTo>
                    <a:lnTo>
                      <a:pt x="73915" y="59309"/>
                    </a:lnTo>
                    <a:lnTo>
                      <a:pt x="90933" y="68453"/>
                    </a:lnTo>
                    <a:lnTo>
                      <a:pt x="90933" y="129286"/>
                    </a:lnTo>
                    <a:lnTo>
                      <a:pt x="74169" y="120142"/>
                    </a:lnTo>
                    <a:lnTo>
                      <a:pt x="58929" y="110490"/>
                    </a:lnTo>
                    <a:lnTo>
                      <a:pt x="56388" y="112140"/>
                    </a:lnTo>
                    <a:lnTo>
                      <a:pt x="51944" y="111759"/>
                    </a:lnTo>
                    <a:lnTo>
                      <a:pt x="45974" y="109601"/>
                    </a:lnTo>
                    <a:lnTo>
                      <a:pt x="39624" y="106045"/>
                    </a:lnTo>
                    <a:lnTo>
                      <a:pt x="32894" y="100711"/>
                    </a:lnTo>
                    <a:lnTo>
                      <a:pt x="26924" y="94234"/>
                    </a:lnTo>
                    <a:lnTo>
                      <a:pt x="21845" y="86359"/>
                    </a:lnTo>
                    <a:lnTo>
                      <a:pt x="18670" y="77470"/>
                    </a:lnTo>
                    <a:lnTo>
                      <a:pt x="8891" y="67945"/>
                    </a:lnTo>
                    <a:lnTo>
                      <a:pt x="0" y="58673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Freeform 79"/>
              <p:cNvSpPr/>
              <p:nvPr/>
            </p:nvSpPr>
            <p:spPr>
              <a:xfrm>
                <a:off x="8418830" y="939800"/>
                <a:ext cx="91440" cy="128270"/>
              </a:xfrm>
              <a:custGeom>
                <a:avLst/>
                <a:gdLst/>
                <a:ahLst/>
                <a:cxnLst/>
                <a:rect l="0" t="0" r="0" b="0"/>
                <a:pathLst>
                  <a:path w="91440" h="128270">
                    <a:moveTo>
                      <a:pt x="0" y="58419"/>
                    </a:moveTo>
                    <a:lnTo>
                      <a:pt x="8889" y="67310"/>
                    </a:lnTo>
                    <a:lnTo>
                      <a:pt x="19050" y="77469"/>
                    </a:lnTo>
                    <a:lnTo>
                      <a:pt x="22860" y="86360"/>
                    </a:lnTo>
                    <a:lnTo>
                      <a:pt x="26670" y="93980"/>
                    </a:lnTo>
                    <a:lnTo>
                      <a:pt x="33020" y="100330"/>
                    </a:lnTo>
                    <a:lnTo>
                      <a:pt x="40639" y="105410"/>
                    </a:lnTo>
                    <a:lnTo>
                      <a:pt x="46989" y="109219"/>
                    </a:lnTo>
                    <a:lnTo>
                      <a:pt x="52070" y="111760"/>
                    </a:lnTo>
                    <a:lnTo>
                      <a:pt x="57150" y="111760"/>
                    </a:lnTo>
                    <a:lnTo>
                      <a:pt x="59689" y="110489"/>
                    </a:lnTo>
                    <a:lnTo>
                      <a:pt x="74929" y="119380"/>
                    </a:lnTo>
                    <a:lnTo>
                      <a:pt x="91439" y="128269"/>
                    </a:lnTo>
                    <a:lnTo>
                      <a:pt x="91439" y="68580"/>
                    </a:lnTo>
                    <a:lnTo>
                      <a:pt x="74929" y="58419"/>
                    </a:lnTo>
                    <a:lnTo>
                      <a:pt x="58420" y="49530"/>
                    </a:lnTo>
                    <a:lnTo>
                      <a:pt x="57150" y="50800"/>
                    </a:lnTo>
                    <a:lnTo>
                      <a:pt x="55879" y="50800"/>
                    </a:lnTo>
                    <a:lnTo>
                      <a:pt x="50800" y="50800"/>
                    </a:lnTo>
                    <a:lnTo>
                      <a:pt x="45720" y="46989"/>
                    </a:lnTo>
                    <a:lnTo>
                      <a:pt x="39370" y="43180"/>
                    </a:lnTo>
                    <a:lnTo>
                      <a:pt x="31750" y="38100"/>
                    </a:lnTo>
                    <a:lnTo>
                      <a:pt x="26670" y="31750"/>
                    </a:lnTo>
                    <a:lnTo>
                      <a:pt x="22860" y="24130"/>
                    </a:lnTo>
                    <a:lnTo>
                      <a:pt x="19050" y="17780"/>
                    </a:lnTo>
                    <a:lnTo>
                      <a:pt x="1270" y="0"/>
                    </a:lnTo>
                    <a:lnTo>
                      <a:pt x="0" y="2793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1" name="Straight Connector 80"/>
              <p:cNvCxnSpPr/>
              <p:nvPr/>
            </p:nvCxnSpPr>
            <p:spPr>
              <a:xfrm>
                <a:off x="8431021" y="957199"/>
                <a:ext cx="0" cy="44703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Freeform 81"/>
              <p:cNvSpPr/>
              <p:nvPr/>
            </p:nvSpPr>
            <p:spPr>
              <a:xfrm>
                <a:off x="8445500" y="998219"/>
                <a:ext cx="19051" cy="40642"/>
              </a:xfrm>
              <a:custGeom>
                <a:avLst/>
                <a:gdLst/>
                <a:ahLst/>
                <a:cxnLst/>
                <a:rect l="0" t="0" r="0" b="0"/>
                <a:pathLst>
                  <a:path w="19051" h="40642">
                    <a:moveTo>
                      <a:pt x="19050" y="40641"/>
                    </a:moveTo>
                    <a:lnTo>
                      <a:pt x="16509" y="40641"/>
                    </a:lnTo>
                    <a:lnTo>
                      <a:pt x="15240" y="40641"/>
                    </a:lnTo>
                    <a:lnTo>
                      <a:pt x="8890" y="36831"/>
                    </a:lnTo>
                    <a:lnTo>
                      <a:pt x="3809" y="31750"/>
                    </a:lnTo>
                    <a:lnTo>
                      <a:pt x="0" y="24131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8488680" y="1000760"/>
                <a:ext cx="15240" cy="38101"/>
              </a:xfrm>
              <a:custGeom>
                <a:avLst/>
                <a:gdLst/>
                <a:ahLst/>
                <a:cxnLst/>
                <a:rect l="0" t="0" r="0" b="0"/>
                <a:pathLst>
                  <a:path w="15240" h="38101">
                    <a:moveTo>
                      <a:pt x="15239" y="38100"/>
                    </a:moveTo>
                    <a:lnTo>
                      <a:pt x="15239" y="10159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Freeform 83"/>
              <p:cNvSpPr/>
              <p:nvPr/>
            </p:nvSpPr>
            <p:spPr>
              <a:xfrm>
                <a:off x="8420861" y="744855"/>
                <a:ext cx="89283" cy="109729"/>
              </a:xfrm>
              <a:custGeom>
                <a:avLst/>
                <a:gdLst/>
                <a:ahLst/>
                <a:cxnLst/>
                <a:rect l="0" t="0" r="0" b="0"/>
                <a:pathLst>
                  <a:path w="89283" h="109729">
                    <a:moveTo>
                      <a:pt x="762" y="0"/>
                    </a:moveTo>
                    <a:lnTo>
                      <a:pt x="19050" y="14096"/>
                    </a:lnTo>
                    <a:lnTo>
                      <a:pt x="22098" y="20065"/>
                    </a:lnTo>
                    <a:lnTo>
                      <a:pt x="26544" y="25781"/>
                    </a:lnTo>
                    <a:lnTo>
                      <a:pt x="32258" y="30733"/>
                    </a:lnTo>
                    <a:lnTo>
                      <a:pt x="38608" y="35178"/>
                    </a:lnTo>
                    <a:lnTo>
                      <a:pt x="44958" y="38353"/>
                    </a:lnTo>
                    <a:lnTo>
                      <a:pt x="50673" y="40132"/>
                    </a:lnTo>
                    <a:lnTo>
                      <a:pt x="54992" y="39878"/>
                    </a:lnTo>
                    <a:lnTo>
                      <a:pt x="57532" y="37718"/>
                    </a:lnTo>
                    <a:lnTo>
                      <a:pt x="72518" y="45339"/>
                    </a:lnTo>
                    <a:lnTo>
                      <a:pt x="89282" y="52958"/>
                    </a:lnTo>
                    <a:lnTo>
                      <a:pt x="89282" y="109728"/>
                    </a:lnTo>
                    <a:lnTo>
                      <a:pt x="72898" y="101981"/>
                    </a:lnTo>
                    <a:lnTo>
                      <a:pt x="58167" y="93980"/>
                    </a:lnTo>
                    <a:lnTo>
                      <a:pt x="55627" y="95631"/>
                    </a:lnTo>
                    <a:lnTo>
                      <a:pt x="51308" y="95631"/>
                    </a:lnTo>
                    <a:lnTo>
                      <a:pt x="45847" y="94106"/>
                    </a:lnTo>
                    <a:lnTo>
                      <a:pt x="39497" y="91439"/>
                    </a:lnTo>
                    <a:lnTo>
                      <a:pt x="33147" y="87248"/>
                    </a:lnTo>
                    <a:lnTo>
                      <a:pt x="27179" y="81914"/>
                    </a:lnTo>
                    <a:lnTo>
                      <a:pt x="22353" y="75311"/>
                    </a:lnTo>
                    <a:lnTo>
                      <a:pt x="19050" y="67945"/>
                    </a:lnTo>
                    <a:lnTo>
                      <a:pt x="0" y="52324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Freeform 84"/>
              <p:cNvSpPr/>
              <p:nvPr/>
            </p:nvSpPr>
            <p:spPr>
              <a:xfrm>
                <a:off x="8421369" y="744219"/>
                <a:ext cx="88901" cy="110492"/>
              </a:xfrm>
              <a:custGeom>
                <a:avLst/>
                <a:gdLst/>
                <a:ahLst/>
                <a:cxnLst/>
                <a:rect l="0" t="0" r="0" b="0"/>
                <a:pathLst>
                  <a:path w="88901" h="110492">
                    <a:moveTo>
                      <a:pt x="0" y="52071"/>
                    </a:moveTo>
                    <a:lnTo>
                      <a:pt x="19050" y="68581"/>
                    </a:lnTo>
                    <a:lnTo>
                      <a:pt x="21590" y="76200"/>
                    </a:lnTo>
                    <a:lnTo>
                      <a:pt x="26671" y="82550"/>
                    </a:lnTo>
                    <a:lnTo>
                      <a:pt x="33021" y="87631"/>
                    </a:lnTo>
                    <a:lnTo>
                      <a:pt x="39371" y="91441"/>
                    </a:lnTo>
                    <a:lnTo>
                      <a:pt x="45721" y="93981"/>
                    </a:lnTo>
                    <a:lnTo>
                      <a:pt x="50800" y="96520"/>
                    </a:lnTo>
                    <a:lnTo>
                      <a:pt x="54611" y="96520"/>
                    </a:lnTo>
                    <a:lnTo>
                      <a:pt x="58421" y="93981"/>
                    </a:lnTo>
                    <a:lnTo>
                      <a:pt x="72390" y="102870"/>
                    </a:lnTo>
                    <a:lnTo>
                      <a:pt x="88900" y="110491"/>
                    </a:lnTo>
                    <a:lnTo>
                      <a:pt x="88900" y="53340"/>
                    </a:lnTo>
                    <a:lnTo>
                      <a:pt x="72390" y="45721"/>
                    </a:lnTo>
                    <a:lnTo>
                      <a:pt x="57150" y="38100"/>
                    </a:lnTo>
                    <a:lnTo>
                      <a:pt x="54611" y="40640"/>
                    </a:lnTo>
                    <a:lnTo>
                      <a:pt x="49531" y="40640"/>
                    </a:lnTo>
                    <a:lnTo>
                      <a:pt x="44450" y="38100"/>
                    </a:lnTo>
                    <a:lnTo>
                      <a:pt x="38100" y="35561"/>
                    </a:lnTo>
                    <a:lnTo>
                      <a:pt x="31750" y="31750"/>
                    </a:lnTo>
                    <a:lnTo>
                      <a:pt x="25400" y="26671"/>
                    </a:lnTo>
                    <a:lnTo>
                      <a:pt x="21590" y="20321"/>
                    </a:lnTo>
                    <a:lnTo>
                      <a:pt x="19050" y="13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6" name="Straight Connector 85"/>
              <p:cNvCxnSpPr/>
              <p:nvPr/>
            </p:nvCxnSpPr>
            <p:spPr>
              <a:xfrm>
                <a:off x="8431021" y="756030"/>
                <a:ext cx="0" cy="44704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Freeform 86"/>
              <p:cNvSpPr/>
              <p:nvPr/>
            </p:nvSpPr>
            <p:spPr>
              <a:xfrm>
                <a:off x="8448040" y="795019"/>
                <a:ext cx="17780" cy="35562"/>
              </a:xfrm>
              <a:custGeom>
                <a:avLst/>
                <a:gdLst/>
                <a:ahLst/>
                <a:cxnLst/>
                <a:rect l="0" t="0" r="0" b="0"/>
                <a:pathLst>
                  <a:path w="17780" h="35562">
                    <a:moveTo>
                      <a:pt x="17779" y="34291"/>
                    </a:moveTo>
                    <a:lnTo>
                      <a:pt x="16510" y="35561"/>
                    </a:lnTo>
                    <a:lnTo>
                      <a:pt x="13969" y="34291"/>
                    </a:lnTo>
                    <a:lnTo>
                      <a:pt x="8890" y="33020"/>
                    </a:lnTo>
                    <a:lnTo>
                      <a:pt x="3810" y="27941"/>
                    </a:lnTo>
                    <a:lnTo>
                      <a:pt x="0" y="21591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Freeform 87"/>
              <p:cNvSpPr/>
              <p:nvPr/>
            </p:nvSpPr>
            <p:spPr>
              <a:xfrm>
                <a:off x="8488680" y="793750"/>
                <a:ext cx="15240" cy="33020"/>
              </a:xfrm>
              <a:custGeom>
                <a:avLst/>
                <a:gdLst/>
                <a:ahLst/>
                <a:cxnLst/>
                <a:rect l="0" t="0" r="0" b="0"/>
                <a:pathLst>
                  <a:path w="15240" h="33020">
                    <a:moveTo>
                      <a:pt x="15239" y="33019"/>
                    </a:moveTo>
                    <a:lnTo>
                      <a:pt x="15239" y="6350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Freeform 88"/>
              <p:cNvSpPr/>
              <p:nvPr/>
            </p:nvSpPr>
            <p:spPr>
              <a:xfrm>
                <a:off x="8443594" y="675258"/>
                <a:ext cx="31878" cy="49023"/>
              </a:xfrm>
              <a:custGeom>
                <a:avLst/>
                <a:gdLst/>
                <a:ahLst/>
                <a:cxnLst/>
                <a:rect l="0" t="0" r="0" b="0"/>
                <a:pathLst>
                  <a:path w="31878" h="49023">
                    <a:moveTo>
                      <a:pt x="382" y="254"/>
                    </a:moveTo>
                    <a:lnTo>
                      <a:pt x="4191" y="0"/>
                    </a:lnTo>
                    <a:lnTo>
                      <a:pt x="8510" y="636"/>
                    </a:lnTo>
                    <a:lnTo>
                      <a:pt x="16891" y="4572"/>
                    </a:lnTo>
                    <a:lnTo>
                      <a:pt x="25020" y="10542"/>
                    </a:lnTo>
                    <a:lnTo>
                      <a:pt x="31877" y="17780"/>
                    </a:lnTo>
                    <a:lnTo>
                      <a:pt x="31624" y="49022"/>
                    </a:lnTo>
                    <a:lnTo>
                      <a:pt x="24765" y="41783"/>
                    </a:lnTo>
                    <a:lnTo>
                      <a:pt x="16764" y="35561"/>
                    </a:lnTo>
                    <a:lnTo>
                      <a:pt x="8256" y="31497"/>
                    </a:lnTo>
                    <a:lnTo>
                      <a:pt x="4064" y="30608"/>
                    </a:lnTo>
                    <a:lnTo>
                      <a:pt x="0" y="30608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Freeform 89"/>
              <p:cNvSpPr/>
              <p:nvPr/>
            </p:nvSpPr>
            <p:spPr>
              <a:xfrm>
                <a:off x="8442959" y="674369"/>
                <a:ext cx="31751" cy="49532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49532">
                    <a:moveTo>
                      <a:pt x="1271" y="1271"/>
                    </a:moveTo>
                    <a:lnTo>
                      <a:pt x="5081" y="0"/>
                    </a:lnTo>
                    <a:lnTo>
                      <a:pt x="8891" y="1271"/>
                    </a:lnTo>
                    <a:lnTo>
                      <a:pt x="17781" y="5081"/>
                    </a:lnTo>
                    <a:lnTo>
                      <a:pt x="25400" y="11431"/>
                    </a:lnTo>
                    <a:lnTo>
                      <a:pt x="31750" y="19050"/>
                    </a:lnTo>
                    <a:lnTo>
                      <a:pt x="31750" y="49531"/>
                    </a:lnTo>
                    <a:lnTo>
                      <a:pt x="25400" y="41911"/>
                    </a:lnTo>
                    <a:lnTo>
                      <a:pt x="17781" y="36831"/>
                    </a:lnTo>
                    <a:lnTo>
                      <a:pt x="8891" y="33021"/>
                    </a:lnTo>
                    <a:lnTo>
                      <a:pt x="5081" y="31750"/>
                    </a:lnTo>
                    <a:lnTo>
                      <a:pt x="0" y="317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Freeform 90"/>
              <p:cNvSpPr/>
              <p:nvPr/>
            </p:nvSpPr>
            <p:spPr>
              <a:xfrm>
                <a:off x="8404352" y="613155"/>
                <a:ext cx="133985" cy="117858"/>
              </a:xfrm>
              <a:custGeom>
                <a:avLst/>
                <a:gdLst/>
                <a:ahLst/>
                <a:cxnLst/>
                <a:rect l="0" t="0" r="0" b="0"/>
                <a:pathLst>
                  <a:path w="133985" h="117858">
                    <a:moveTo>
                      <a:pt x="33274" y="88139"/>
                    </a:moveTo>
                    <a:lnTo>
                      <a:pt x="27940" y="83313"/>
                    </a:lnTo>
                    <a:lnTo>
                      <a:pt x="19177" y="72136"/>
                    </a:lnTo>
                    <a:lnTo>
                      <a:pt x="12318" y="60071"/>
                    </a:lnTo>
                    <a:lnTo>
                      <a:pt x="7492" y="47371"/>
                    </a:lnTo>
                    <a:lnTo>
                      <a:pt x="4064" y="34925"/>
                    </a:lnTo>
                    <a:lnTo>
                      <a:pt x="1904" y="23242"/>
                    </a:lnTo>
                    <a:lnTo>
                      <a:pt x="634" y="13082"/>
                    </a:lnTo>
                    <a:lnTo>
                      <a:pt x="0" y="5081"/>
                    </a:lnTo>
                    <a:lnTo>
                      <a:pt x="889" y="1906"/>
                    </a:lnTo>
                    <a:lnTo>
                      <a:pt x="2920" y="254"/>
                    </a:lnTo>
                    <a:lnTo>
                      <a:pt x="6223" y="0"/>
                    </a:lnTo>
                    <a:lnTo>
                      <a:pt x="10032" y="1397"/>
                    </a:lnTo>
                    <a:lnTo>
                      <a:pt x="13969" y="4064"/>
                    </a:lnTo>
                    <a:lnTo>
                      <a:pt x="17653" y="8510"/>
                    </a:lnTo>
                    <a:lnTo>
                      <a:pt x="20574" y="14225"/>
                    </a:lnTo>
                    <a:lnTo>
                      <a:pt x="22225" y="21210"/>
                    </a:lnTo>
                    <a:lnTo>
                      <a:pt x="25273" y="34290"/>
                    </a:lnTo>
                    <a:lnTo>
                      <a:pt x="29337" y="45593"/>
                    </a:lnTo>
                    <a:lnTo>
                      <a:pt x="34163" y="54992"/>
                    </a:lnTo>
                    <a:lnTo>
                      <a:pt x="39624" y="62103"/>
                    </a:lnTo>
                    <a:lnTo>
                      <a:pt x="43433" y="67438"/>
                    </a:lnTo>
                    <a:lnTo>
                      <a:pt x="47752" y="71628"/>
                    </a:lnTo>
                    <a:lnTo>
                      <a:pt x="56133" y="77343"/>
                    </a:lnTo>
                    <a:lnTo>
                      <a:pt x="64007" y="79883"/>
                    </a:lnTo>
                    <a:lnTo>
                      <a:pt x="71119" y="79629"/>
                    </a:lnTo>
                    <a:lnTo>
                      <a:pt x="77978" y="79503"/>
                    </a:lnTo>
                    <a:lnTo>
                      <a:pt x="84581" y="76328"/>
                    </a:lnTo>
                    <a:lnTo>
                      <a:pt x="90551" y="70232"/>
                    </a:lnTo>
                    <a:lnTo>
                      <a:pt x="95377" y="61342"/>
                    </a:lnTo>
                    <a:lnTo>
                      <a:pt x="96519" y="58547"/>
                    </a:lnTo>
                    <a:lnTo>
                      <a:pt x="97916" y="56389"/>
                    </a:lnTo>
                    <a:lnTo>
                      <a:pt x="100076" y="55372"/>
                    </a:lnTo>
                    <a:lnTo>
                      <a:pt x="102869" y="54992"/>
                    </a:lnTo>
                    <a:lnTo>
                      <a:pt x="108966" y="56007"/>
                    </a:lnTo>
                    <a:lnTo>
                      <a:pt x="115696" y="58928"/>
                    </a:lnTo>
                    <a:lnTo>
                      <a:pt x="122301" y="63374"/>
                    </a:lnTo>
                    <a:lnTo>
                      <a:pt x="128269" y="68453"/>
                    </a:lnTo>
                    <a:lnTo>
                      <a:pt x="132333" y="73533"/>
                    </a:lnTo>
                    <a:lnTo>
                      <a:pt x="133984" y="77978"/>
                    </a:lnTo>
                    <a:lnTo>
                      <a:pt x="133350" y="85599"/>
                    </a:lnTo>
                    <a:lnTo>
                      <a:pt x="130809" y="93853"/>
                    </a:lnTo>
                    <a:lnTo>
                      <a:pt x="126111" y="102236"/>
                    </a:lnTo>
                    <a:lnTo>
                      <a:pt x="119506" y="109728"/>
                    </a:lnTo>
                    <a:lnTo>
                      <a:pt x="115569" y="112776"/>
                    </a:lnTo>
                    <a:lnTo>
                      <a:pt x="110870" y="115189"/>
                    </a:lnTo>
                    <a:lnTo>
                      <a:pt x="105664" y="117095"/>
                    </a:lnTo>
                    <a:lnTo>
                      <a:pt x="99821" y="117857"/>
                    </a:lnTo>
                    <a:lnTo>
                      <a:pt x="93471" y="117857"/>
                    </a:lnTo>
                    <a:lnTo>
                      <a:pt x="86487" y="116840"/>
                    </a:lnTo>
                    <a:lnTo>
                      <a:pt x="79120" y="114554"/>
                    </a:lnTo>
                    <a:lnTo>
                      <a:pt x="70866" y="110871"/>
                    </a:lnTo>
                    <a:lnTo>
                      <a:pt x="67691" y="111379"/>
                    </a:lnTo>
                    <a:lnTo>
                      <a:pt x="64007" y="111125"/>
                    </a:lnTo>
                    <a:lnTo>
                      <a:pt x="55753" y="108204"/>
                    </a:lnTo>
                    <a:lnTo>
                      <a:pt x="47243" y="102108"/>
                    </a:lnTo>
                    <a:lnTo>
                      <a:pt x="39242" y="92711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Freeform 91"/>
              <p:cNvSpPr/>
              <p:nvPr/>
            </p:nvSpPr>
            <p:spPr>
              <a:xfrm>
                <a:off x="8404859" y="613409"/>
                <a:ext cx="133351" cy="116842"/>
              </a:xfrm>
              <a:custGeom>
                <a:avLst/>
                <a:gdLst/>
                <a:ahLst/>
                <a:cxnLst/>
                <a:rect l="0" t="0" r="0" b="0"/>
                <a:pathLst>
                  <a:path w="133351" h="116842">
                    <a:moveTo>
                      <a:pt x="38100" y="92710"/>
                    </a:moveTo>
                    <a:lnTo>
                      <a:pt x="46991" y="101600"/>
                    </a:lnTo>
                    <a:lnTo>
                      <a:pt x="55881" y="107950"/>
                    </a:lnTo>
                    <a:lnTo>
                      <a:pt x="63500" y="110491"/>
                    </a:lnTo>
                    <a:lnTo>
                      <a:pt x="67310" y="110491"/>
                    </a:lnTo>
                    <a:lnTo>
                      <a:pt x="69850" y="110491"/>
                    </a:lnTo>
                    <a:lnTo>
                      <a:pt x="78741" y="114300"/>
                    </a:lnTo>
                    <a:lnTo>
                      <a:pt x="86360" y="116841"/>
                    </a:lnTo>
                    <a:lnTo>
                      <a:pt x="92710" y="116841"/>
                    </a:lnTo>
                    <a:lnTo>
                      <a:pt x="99060" y="116841"/>
                    </a:lnTo>
                    <a:lnTo>
                      <a:pt x="105410" y="116841"/>
                    </a:lnTo>
                    <a:lnTo>
                      <a:pt x="110491" y="114300"/>
                    </a:lnTo>
                    <a:lnTo>
                      <a:pt x="115571" y="113031"/>
                    </a:lnTo>
                    <a:lnTo>
                      <a:pt x="119381" y="109221"/>
                    </a:lnTo>
                    <a:lnTo>
                      <a:pt x="125731" y="101600"/>
                    </a:lnTo>
                    <a:lnTo>
                      <a:pt x="130810" y="93981"/>
                    </a:lnTo>
                    <a:lnTo>
                      <a:pt x="132081" y="85091"/>
                    </a:lnTo>
                    <a:lnTo>
                      <a:pt x="133350" y="77471"/>
                    </a:lnTo>
                    <a:lnTo>
                      <a:pt x="132081" y="73660"/>
                    </a:lnTo>
                    <a:lnTo>
                      <a:pt x="128271" y="68581"/>
                    </a:lnTo>
                    <a:lnTo>
                      <a:pt x="121921" y="63500"/>
                    </a:lnTo>
                    <a:lnTo>
                      <a:pt x="115571" y="58421"/>
                    </a:lnTo>
                    <a:lnTo>
                      <a:pt x="107950" y="55881"/>
                    </a:lnTo>
                    <a:lnTo>
                      <a:pt x="102871" y="54610"/>
                    </a:lnTo>
                    <a:lnTo>
                      <a:pt x="99060" y="54610"/>
                    </a:lnTo>
                    <a:lnTo>
                      <a:pt x="97791" y="55881"/>
                    </a:lnTo>
                    <a:lnTo>
                      <a:pt x="96521" y="58421"/>
                    </a:lnTo>
                    <a:lnTo>
                      <a:pt x="95250" y="60960"/>
                    </a:lnTo>
                    <a:lnTo>
                      <a:pt x="90171" y="69850"/>
                    </a:lnTo>
                    <a:lnTo>
                      <a:pt x="83821" y="76200"/>
                    </a:lnTo>
                    <a:lnTo>
                      <a:pt x="77471" y="78741"/>
                    </a:lnTo>
                    <a:lnTo>
                      <a:pt x="69850" y="80010"/>
                    </a:lnTo>
                    <a:lnTo>
                      <a:pt x="63500" y="80010"/>
                    </a:lnTo>
                    <a:lnTo>
                      <a:pt x="55881" y="77471"/>
                    </a:lnTo>
                    <a:lnTo>
                      <a:pt x="46991" y="71121"/>
                    </a:lnTo>
                    <a:lnTo>
                      <a:pt x="43181" y="67310"/>
                    </a:lnTo>
                    <a:lnTo>
                      <a:pt x="39371" y="60960"/>
                    </a:lnTo>
                    <a:lnTo>
                      <a:pt x="33021" y="54610"/>
                    </a:lnTo>
                    <a:lnTo>
                      <a:pt x="29210" y="45721"/>
                    </a:lnTo>
                    <a:lnTo>
                      <a:pt x="24131" y="33021"/>
                    </a:lnTo>
                    <a:lnTo>
                      <a:pt x="21591" y="20321"/>
                    </a:lnTo>
                    <a:lnTo>
                      <a:pt x="20321" y="13971"/>
                    </a:lnTo>
                    <a:lnTo>
                      <a:pt x="17781" y="7621"/>
                    </a:lnTo>
                    <a:lnTo>
                      <a:pt x="12700" y="3810"/>
                    </a:lnTo>
                    <a:lnTo>
                      <a:pt x="8891" y="1271"/>
                    </a:lnTo>
                    <a:lnTo>
                      <a:pt x="6350" y="0"/>
                    </a:lnTo>
                    <a:lnTo>
                      <a:pt x="2541" y="0"/>
                    </a:lnTo>
                    <a:lnTo>
                      <a:pt x="0" y="1271"/>
                    </a:lnTo>
                    <a:lnTo>
                      <a:pt x="0" y="5081"/>
                    </a:lnTo>
                    <a:lnTo>
                      <a:pt x="0" y="12700"/>
                    </a:lnTo>
                    <a:lnTo>
                      <a:pt x="1271" y="22860"/>
                    </a:lnTo>
                    <a:lnTo>
                      <a:pt x="3810" y="34291"/>
                    </a:lnTo>
                    <a:lnTo>
                      <a:pt x="7621" y="46991"/>
                    </a:lnTo>
                    <a:lnTo>
                      <a:pt x="12700" y="59691"/>
                    </a:lnTo>
                    <a:lnTo>
                      <a:pt x="19050" y="71121"/>
                    </a:lnTo>
                    <a:lnTo>
                      <a:pt x="26671" y="82550"/>
                    </a:lnTo>
                    <a:lnTo>
                      <a:pt x="33021" y="8763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Freeform 92"/>
              <p:cNvSpPr/>
              <p:nvPr/>
            </p:nvSpPr>
            <p:spPr>
              <a:xfrm>
                <a:off x="8404352" y="614680"/>
                <a:ext cx="133985" cy="117857"/>
              </a:xfrm>
              <a:custGeom>
                <a:avLst/>
                <a:gdLst/>
                <a:ahLst/>
                <a:cxnLst/>
                <a:rect l="0" t="0" r="0" b="0"/>
                <a:pathLst>
                  <a:path w="133985" h="117857">
                    <a:moveTo>
                      <a:pt x="33274" y="88011"/>
                    </a:moveTo>
                    <a:lnTo>
                      <a:pt x="27940" y="83057"/>
                    </a:lnTo>
                    <a:lnTo>
                      <a:pt x="19177" y="72008"/>
                    </a:lnTo>
                    <a:lnTo>
                      <a:pt x="12318" y="59817"/>
                    </a:lnTo>
                    <a:lnTo>
                      <a:pt x="7492" y="47371"/>
                    </a:lnTo>
                    <a:lnTo>
                      <a:pt x="4064" y="34797"/>
                    </a:lnTo>
                    <a:lnTo>
                      <a:pt x="1904" y="23240"/>
                    </a:lnTo>
                    <a:lnTo>
                      <a:pt x="634" y="13081"/>
                    </a:lnTo>
                    <a:lnTo>
                      <a:pt x="0" y="5079"/>
                    </a:lnTo>
                    <a:lnTo>
                      <a:pt x="889" y="1904"/>
                    </a:lnTo>
                    <a:lnTo>
                      <a:pt x="2920" y="253"/>
                    </a:lnTo>
                    <a:lnTo>
                      <a:pt x="6223" y="0"/>
                    </a:lnTo>
                    <a:lnTo>
                      <a:pt x="10032" y="1270"/>
                    </a:lnTo>
                    <a:lnTo>
                      <a:pt x="13969" y="4190"/>
                    </a:lnTo>
                    <a:lnTo>
                      <a:pt x="17653" y="8508"/>
                    </a:lnTo>
                    <a:lnTo>
                      <a:pt x="20574" y="14224"/>
                    </a:lnTo>
                    <a:lnTo>
                      <a:pt x="22225" y="21082"/>
                    </a:lnTo>
                    <a:lnTo>
                      <a:pt x="25273" y="34289"/>
                    </a:lnTo>
                    <a:lnTo>
                      <a:pt x="29337" y="45593"/>
                    </a:lnTo>
                    <a:lnTo>
                      <a:pt x="34163" y="54864"/>
                    </a:lnTo>
                    <a:lnTo>
                      <a:pt x="39624" y="62103"/>
                    </a:lnTo>
                    <a:lnTo>
                      <a:pt x="43433" y="67436"/>
                    </a:lnTo>
                    <a:lnTo>
                      <a:pt x="47752" y="71628"/>
                    </a:lnTo>
                    <a:lnTo>
                      <a:pt x="56006" y="77343"/>
                    </a:lnTo>
                    <a:lnTo>
                      <a:pt x="64007" y="79882"/>
                    </a:lnTo>
                    <a:lnTo>
                      <a:pt x="71119" y="79628"/>
                    </a:lnTo>
                    <a:lnTo>
                      <a:pt x="77978" y="79501"/>
                    </a:lnTo>
                    <a:lnTo>
                      <a:pt x="84581" y="76326"/>
                    </a:lnTo>
                    <a:lnTo>
                      <a:pt x="90551" y="70357"/>
                    </a:lnTo>
                    <a:lnTo>
                      <a:pt x="95377" y="61214"/>
                    </a:lnTo>
                    <a:lnTo>
                      <a:pt x="96519" y="58546"/>
                    </a:lnTo>
                    <a:lnTo>
                      <a:pt x="97916" y="56388"/>
                    </a:lnTo>
                    <a:lnTo>
                      <a:pt x="100076" y="55371"/>
                    </a:lnTo>
                    <a:lnTo>
                      <a:pt x="102869" y="54864"/>
                    </a:lnTo>
                    <a:lnTo>
                      <a:pt x="108966" y="56007"/>
                    </a:lnTo>
                    <a:lnTo>
                      <a:pt x="115696" y="58928"/>
                    </a:lnTo>
                    <a:lnTo>
                      <a:pt x="122301" y="63372"/>
                    </a:lnTo>
                    <a:lnTo>
                      <a:pt x="128269" y="68453"/>
                    </a:lnTo>
                    <a:lnTo>
                      <a:pt x="132333" y="73532"/>
                    </a:lnTo>
                    <a:lnTo>
                      <a:pt x="133984" y="78104"/>
                    </a:lnTo>
                    <a:lnTo>
                      <a:pt x="133350" y="85597"/>
                    </a:lnTo>
                    <a:lnTo>
                      <a:pt x="130809" y="93853"/>
                    </a:lnTo>
                    <a:lnTo>
                      <a:pt x="126111" y="102235"/>
                    </a:lnTo>
                    <a:lnTo>
                      <a:pt x="119506" y="109600"/>
                    </a:lnTo>
                    <a:lnTo>
                      <a:pt x="115569" y="112775"/>
                    </a:lnTo>
                    <a:lnTo>
                      <a:pt x="110870" y="115061"/>
                    </a:lnTo>
                    <a:lnTo>
                      <a:pt x="105664" y="116839"/>
                    </a:lnTo>
                    <a:lnTo>
                      <a:pt x="99821" y="117856"/>
                    </a:lnTo>
                    <a:lnTo>
                      <a:pt x="93471" y="117856"/>
                    </a:lnTo>
                    <a:lnTo>
                      <a:pt x="86487" y="116586"/>
                    </a:lnTo>
                    <a:lnTo>
                      <a:pt x="79120" y="114553"/>
                    </a:lnTo>
                    <a:lnTo>
                      <a:pt x="70866" y="110871"/>
                    </a:lnTo>
                    <a:lnTo>
                      <a:pt x="67691" y="111251"/>
                    </a:lnTo>
                    <a:lnTo>
                      <a:pt x="64007" y="110871"/>
                    </a:lnTo>
                    <a:lnTo>
                      <a:pt x="55753" y="107950"/>
                    </a:lnTo>
                    <a:lnTo>
                      <a:pt x="47243" y="101981"/>
                    </a:lnTo>
                    <a:lnTo>
                      <a:pt x="39242" y="92582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Freeform 93"/>
              <p:cNvSpPr/>
              <p:nvPr/>
            </p:nvSpPr>
            <p:spPr>
              <a:xfrm>
                <a:off x="8404859" y="614680"/>
                <a:ext cx="133351" cy="118111"/>
              </a:xfrm>
              <a:custGeom>
                <a:avLst/>
                <a:gdLst/>
                <a:ahLst/>
                <a:cxnLst/>
                <a:rect l="0" t="0" r="0" b="0"/>
                <a:pathLst>
                  <a:path w="133351" h="118111">
                    <a:moveTo>
                      <a:pt x="38100" y="92710"/>
                    </a:moveTo>
                    <a:lnTo>
                      <a:pt x="46991" y="101600"/>
                    </a:lnTo>
                    <a:lnTo>
                      <a:pt x="55881" y="107950"/>
                    </a:lnTo>
                    <a:lnTo>
                      <a:pt x="63500" y="110489"/>
                    </a:lnTo>
                    <a:lnTo>
                      <a:pt x="67310" y="111760"/>
                    </a:lnTo>
                    <a:lnTo>
                      <a:pt x="69850" y="110489"/>
                    </a:lnTo>
                    <a:lnTo>
                      <a:pt x="78741" y="114300"/>
                    </a:lnTo>
                    <a:lnTo>
                      <a:pt x="86360" y="116839"/>
                    </a:lnTo>
                    <a:lnTo>
                      <a:pt x="92710" y="118110"/>
                    </a:lnTo>
                    <a:lnTo>
                      <a:pt x="99060" y="118110"/>
                    </a:lnTo>
                    <a:lnTo>
                      <a:pt x="105410" y="116839"/>
                    </a:lnTo>
                    <a:lnTo>
                      <a:pt x="110491" y="115570"/>
                    </a:lnTo>
                    <a:lnTo>
                      <a:pt x="115571" y="113029"/>
                    </a:lnTo>
                    <a:lnTo>
                      <a:pt x="119381" y="109220"/>
                    </a:lnTo>
                    <a:lnTo>
                      <a:pt x="125731" y="101600"/>
                    </a:lnTo>
                    <a:lnTo>
                      <a:pt x="130810" y="93979"/>
                    </a:lnTo>
                    <a:lnTo>
                      <a:pt x="132081" y="85089"/>
                    </a:lnTo>
                    <a:lnTo>
                      <a:pt x="133350" y="78739"/>
                    </a:lnTo>
                    <a:lnTo>
                      <a:pt x="132081" y="73660"/>
                    </a:lnTo>
                    <a:lnTo>
                      <a:pt x="128271" y="68579"/>
                    </a:lnTo>
                    <a:lnTo>
                      <a:pt x="121921" y="63500"/>
                    </a:lnTo>
                    <a:lnTo>
                      <a:pt x="115571" y="58420"/>
                    </a:lnTo>
                    <a:lnTo>
                      <a:pt x="107950" y="55879"/>
                    </a:lnTo>
                    <a:lnTo>
                      <a:pt x="102871" y="54610"/>
                    </a:lnTo>
                    <a:lnTo>
                      <a:pt x="99060" y="55879"/>
                    </a:lnTo>
                    <a:lnTo>
                      <a:pt x="97791" y="55879"/>
                    </a:lnTo>
                    <a:lnTo>
                      <a:pt x="96521" y="58420"/>
                    </a:lnTo>
                    <a:lnTo>
                      <a:pt x="95250" y="60960"/>
                    </a:lnTo>
                    <a:lnTo>
                      <a:pt x="90171" y="69850"/>
                    </a:lnTo>
                    <a:lnTo>
                      <a:pt x="83821" y="76200"/>
                    </a:lnTo>
                    <a:lnTo>
                      <a:pt x="77471" y="78739"/>
                    </a:lnTo>
                    <a:lnTo>
                      <a:pt x="69850" y="78739"/>
                    </a:lnTo>
                    <a:lnTo>
                      <a:pt x="63500" y="80010"/>
                    </a:lnTo>
                    <a:lnTo>
                      <a:pt x="55881" y="77470"/>
                    </a:lnTo>
                    <a:lnTo>
                      <a:pt x="46991" y="71120"/>
                    </a:lnTo>
                    <a:lnTo>
                      <a:pt x="43181" y="67310"/>
                    </a:lnTo>
                    <a:lnTo>
                      <a:pt x="39371" y="62229"/>
                    </a:lnTo>
                    <a:lnTo>
                      <a:pt x="33021" y="54610"/>
                    </a:lnTo>
                    <a:lnTo>
                      <a:pt x="29210" y="45720"/>
                    </a:lnTo>
                    <a:lnTo>
                      <a:pt x="24131" y="34289"/>
                    </a:lnTo>
                    <a:lnTo>
                      <a:pt x="21591" y="21589"/>
                    </a:lnTo>
                    <a:lnTo>
                      <a:pt x="20321" y="13970"/>
                    </a:lnTo>
                    <a:lnTo>
                      <a:pt x="17781" y="8889"/>
                    </a:lnTo>
                    <a:lnTo>
                      <a:pt x="12700" y="3810"/>
                    </a:lnTo>
                    <a:lnTo>
                      <a:pt x="8891" y="1270"/>
                    </a:lnTo>
                    <a:lnTo>
                      <a:pt x="6350" y="0"/>
                    </a:lnTo>
                    <a:lnTo>
                      <a:pt x="2541" y="0"/>
                    </a:lnTo>
                    <a:lnTo>
                      <a:pt x="0" y="1270"/>
                    </a:lnTo>
                    <a:lnTo>
                      <a:pt x="0" y="5079"/>
                    </a:lnTo>
                    <a:lnTo>
                      <a:pt x="0" y="12700"/>
                    </a:lnTo>
                    <a:lnTo>
                      <a:pt x="1271" y="22860"/>
                    </a:lnTo>
                    <a:lnTo>
                      <a:pt x="3810" y="34289"/>
                    </a:lnTo>
                    <a:lnTo>
                      <a:pt x="7621" y="46989"/>
                    </a:lnTo>
                    <a:lnTo>
                      <a:pt x="12700" y="59689"/>
                    </a:lnTo>
                    <a:lnTo>
                      <a:pt x="19050" y="72389"/>
                    </a:lnTo>
                    <a:lnTo>
                      <a:pt x="26671" y="82550"/>
                    </a:lnTo>
                    <a:lnTo>
                      <a:pt x="33021" y="8762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5" name="Straight Connector 94"/>
              <p:cNvCxnSpPr/>
              <p:nvPr/>
            </p:nvCxnSpPr>
            <p:spPr>
              <a:xfrm>
                <a:off x="8436609" y="672211"/>
                <a:ext cx="0" cy="22351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8470265" y="694562"/>
                <a:ext cx="0" cy="16764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Freeform 96"/>
              <p:cNvSpPr/>
              <p:nvPr/>
            </p:nvSpPr>
            <p:spPr>
              <a:xfrm>
                <a:off x="8506459" y="689609"/>
                <a:ext cx="25401" cy="35561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35561">
                    <a:moveTo>
                      <a:pt x="0" y="35560"/>
                    </a:moveTo>
                    <a:lnTo>
                      <a:pt x="6350" y="33021"/>
                    </a:lnTo>
                    <a:lnTo>
                      <a:pt x="10160" y="30481"/>
                    </a:lnTo>
                    <a:lnTo>
                      <a:pt x="13971" y="26671"/>
                    </a:lnTo>
                    <a:lnTo>
                      <a:pt x="17781" y="22860"/>
                    </a:lnTo>
                    <a:lnTo>
                      <a:pt x="20321" y="17781"/>
                    </a:lnTo>
                    <a:lnTo>
                      <a:pt x="22860" y="12700"/>
                    </a:lnTo>
                    <a:lnTo>
                      <a:pt x="2540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Freeform 97"/>
              <p:cNvSpPr/>
              <p:nvPr/>
            </p:nvSpPr>
            <p:spPr>
              <a:xfrm>
                <a:off x="9641458" y="902335"/>
                <a:ext cx="13590" cy="98933"/>
              </a:xfrm>
              <a:custGeom>
                <a:avLst/>
                <a:gdLst/>
                <a:ahLst/>
                <a:cxnLst/>
                <a:rect l="0" t="0" r="0" b="0"/>
                <a:pathLst>
                  <a:path w="13590" h="98933">
                    <a:moveTo>
                      <a:pt x="0" y="98932"/>
                    </a:moveTo>
                    <a:lnTo>
                      <a:pt x="0" y="0"/>
                    </a:lnTo>
                    <a:lnTo>
                      <a:pt x="5970" y="12065"/>
                    </a:lnTo>
                    <a:lnTo>
                      <a:pt x="10160" y="24129"/>
                    </a:lnTo>
                    <a:lnTo>
                      <a:pt x="12700" y="36195"/>
                    </a:lnTo>
                    <a:lnTo>
                      <a:pt x="13589" y="48767"/>
                    </a:lnTo>
                    <a:lnTo>
                      <a:pt x="12700" y="61722"/>
                    </a:lnTo>
                    <a:lnTo>
                      <a:pt x="10160" y="74167"/>
                    </a:lnTo>
                    <a:lnTo>
                      <a:pt x="5970" y="86614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Freeform 98"/>
              <p:cNvSpPr/>
              <p:nvPr/>
            </p:nvSpPr>
            <p:spPr>
              <a:xfrm>
                <a:off x="9641840" y="902969"/>
                <a:ext cx="12701" cy="97792"/>
              </a:xfrm>
              <a:custGeom>
                <a:avLst/>
                <a:gdLst/>
                <a:ahLst/>
                <a:cxnLst/>
                <a:rect l="0" t="0" r="0" b="0"/>
                <a:pathLst>
                  <a:path w="12701" h="97792">
                    <a:moveTo>
                      <a:pt x="0" y="97791"/>
                    </a:moveTo>
                    <a:lnTo>
                      <a:pt x="0" y="0"/>
                    </a:lnTo>
                    <a:lnTo>
                      <a:pt x="5079" y="11431"/>
                    </a:lnTo>
                    <a:lnTo>
                      <a:pt x="8890" y="22861"/>
                    </a:lnTo>
                    <a:lnTo>
                      <a:pt x="12700" y="35561"/>
                    </a:lnTo>
                    <a:lnTo>
                      <a:pt x="12700" y="48261"/>
                    </a:lnTo>
                    <a:lnTo>
                      <a:pt x="12700" y="60961"/>
                    </a:lnTo>
                    <a:lnTo>
                      <a:pt x="8890" y="73661"/>
                    </a:lnTo>
                    <a:lnTo>
                      <a:pt x="5079" y="8636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Freeform 99"/>
              <p:cNvSpPr/>
              <p:nvPr/>
            </p:nvSpPr>
            <p:spPr>
              <a:xfrm>
                <a:off x="9253473" y="1059561"/>
                <a:ext cx="136399" cy="92456"/>
              </a:xfrm>
              <a:custGeom>
                <a:avLst/>
                <a:gdLst/>
                <a:ahLst/>
                <a:cxnLst/>
                <a:rect l="0" t="0" r="0" b="0"/>
                <a:pathLst>
                  <a:path w="136399" h="92456">
                    <a:moveTo>
                      <a:pt x="136398" y="3810"/>
                    </a:moveTo>
                    <a:lnTo>
                      <a:pt x="69978" y="49402"/>
                    </a:lnTo>
                    <a:lnTo>
                      <a:pt x="36449" y="71500"/>
                    </a:lnTo>
                    <a:lnTo>
                      <a:pt x="3048" y="92455"/>
                    </a:lnTo>
                    <a:lnTo>
                      <a:pt x="0" y="88646"/>
                    </a:lnTo>
                    <a:lnTo>
                      <a:pt x="255" y="28702"/>
                    </a:lnTo>
                    <a:lnTo>
                      <a:pt x="33529" y="22986"/>
                    </a:lnTo>
                    <a:lnTo>
                      <a:pt x="66803" y="16002"/>
                    </a:lnTo>
                    <a:lnTo>
                      <a:pt x="1333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Freeform 100"/>
              <p:cNvSpPr/>
              <p:nvPr/>
            </p:nvSpPr>
            <p:spPr>
              <a:xfrm>
                <a:off x="9253219" y="1059180"/>
                <a:ext cx="137162" cy="92710"/>
              </a:xfrm>
              <a:custGeom>
                <a:avLst/>
                <a:gdLst/>
                <a:ahLst/>
                <a:cxnLst/>
                <a:rect l="0" t="0" r="0" b="0"/>
                <a:pathLst>
                  <a:path w="137162" h="92710">
                    <a:moveTo>
                      <a:pt x="137161" y="3809"/>
                    </a:moveTo>
                    <a:lnTo>
                      <a:pt x="69850" y="49530"/>
                    </a:lnTo>
                    <a:lnTo>
                      <a:pt x="36831" y="72389"/>
                    </a:lnTo>
                    <a:lnTo>
                      <a:pt x="3811" y="92709"/>
                    </a:lnTo>
                    <a:lnTo>
                      <a:pt x="0" y="88900"/>
                    </a:lnTo>
                    <a:lnTo>
                      <a:pt x="0" y="29209"/>
                    </a:lnTo>
                    <a:lnTo>
                      <a:pt x="33021" y="22859"/>
                    </a:lnTo>
                    <a:lnTo>
                      <a:pt x="67311" y="16509"/>
                    </a:lnTo>
                    <a:lnTo>
                      <a:pt x="13335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Freeform 101"/>
              <p:cNvSpPr/>
              <p:nvPr/>
            </p:nvSpPr>
            <p:spPr>
              <a:xfrm>
                <a:off x="9253093" y="854075"/>
                <a:ext cx="132080" cy="85726"/>
              </a:xfrm>
              <a:custGeom>
                <a:avLst/>
                <a:gdLst/>
                <a:ahLst/>
                <a:cxnLst/>
                <a:rect l="0" t="0" r="0" b="0"/>
                <a:pathLst>
                  <a:path w="132080" h="85726">
                    <a:moveTo>
                      <a:pt x="132079" y="3936"/>
                    </a:moveTo>
                    <a:lnTo>
                      <a:pt x="67817" y="46227"/>
                    </a:lnTo>
                    <a:lnTo>
                      <a:pt x="35687" y="66421"/>
                    </a:lnTo>
                    <a:lnTo>
                      <a:pt x="3048" y="85725"/>
                    </a:lnTo>
                    <a:lnTo>
                      <a:pt x="253" y="82296"/>
                    </a:lnTo>
                    <a:lnTo>
                      <a:pt x="0" y="25908"/>
                    </a:lnTo>
                    <a:lnTo>
                      <a:pt x="32385" y="20827"/>
                    </a:lnTo>
                    <a:lnTo>
                      <a:pt x="64642" y="14477"/>
                    </a:lnTo>
                    <a:lnTo>
                      <a:pt x="1290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Freeform 102"/>
              <p:cNvSpPr/>
              <p:nvPr/>
            </p:nvSpPr>
            <p:spPr>
              <a:xfrm>
                <a:off x="9253219" y="853439"/>
                <a:ext cx="132082" cy="86362"/>
              </a:xfrm>
              <a:custGeom>
                <a:avLst/>
                <a:gdLst/>
                <a:ahLst/>
                <a:cxnLst/>
                <a:rect l="0" t="0" r="0" b="0"/>
                <a:pathLst>
                  <a:path w="132082" h="86362">
                    <a:moveTo>
                      <a:pt x="132081" y="3811"/>
                    </a:moveTo>
                    <a:lnTo>
                      <a:pt x="67311" y="46991"/>
                    </a:lnTo>
                    <a:lnTo>
                      <a:pt x="35561" y="67311"/>
                    </a:lnTo>
                    <a:lnTo>
                      <a:pt x="2540" y="86361"/>
                    </a:lnTo>
                    <a:lnTo>
                      <a:pt x="0" y="82550"/>
                    </a:lnTo>
                    <a:lnTo>
                      <a:pt x="0" y="26671"/>
                    </a:lnTo>
                    <a:lnTo>
                      <a:pt x="33021" y="21591"/>
                    </a:lnTo>
                    <a:lnTo>
                      <a:pt x="64771" y="15241"/>
                    </a:lnTo>
                    <a:lnTo>
                      <a:pt x="12954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Freeform 103"/>
              <p:cNvSpPr/>
              <p:nvPr/>
            </p:nvSpPr>
            <p:spPr>
              <a:xfrm>
                <a:off x="9310496" y="802005"/>
                <a:ext cx="25910" cy="323470"/>
              </a:xfrm>
              <a:custGeom>
                <a:avLst/>
                <a:gdLst/>
                <a:ahLst/>
                <a:cxnLst/>
                <a:rect l="0" t="0" r="0" b="0"/>
                <a:pathLst>
                  <a:path w="25910" h="323470">
                    <a:moveTo>
                      <a:pt x="25909" y="318134"/>
                    </a:moveTo>
                    <a:lnTo>
                      <a:pt x="2795" y="323469"/>
                    </a:lnTo>
                    <a:lnTo>
                      <a:pt x="2795" y="281812"/>
                    </a:lnTo>
                    <a:lnTo>
                      <a:pt x="2413" y="241427"/>
                    </a:lnTo>
                    <a:lnTo>
                      <a:pt x="1524" y="162941"/>
                    </a:lnTo>
                    <a:lnTo>
                      <a:pt x="635" y="84962"/>
                    </a:lnTo>
                    <a:lnTo>
                      <a:pt x="509" y="45211"/>
                    </a:lnTo>
                    <a:lnTo>
                      <a:pt x="0" y="4699"/>
                    </a:lnTo>
                    <a:lnTo>
                      <a:pt x="21845" y="0"/>
                    </a:lnTo>
                    <a:lnTo>
                      <a:pt x="22352" y="40639"/>
                    </a:lnTo>
                    <a:lnTo>
                      <a:pt x="22860" y="80264"/>
                    </a:lnTo>
                    <a:lnTo>
                      <a:pt x="24004" y="157987"/>
                    </a:lnTo>
                    <a:lnTo>
                      <a:pt x="25273" y="236220"/>
                    </a:lnTo>
                    <a:lnTo>
                      <a:pt x="25655" y="276478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Freeform 104"/>
              <p:cNvSpPr/>
              <p:nvPr/>
            </p:nvSpPr>
            <p:spPr>
              <a:xfrm>
                <a:off x="9310369" y="801369"/>
                <a:ext cx="25401" cy="323851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323851">
                    <a:moveTo>
                      <a:pt x="25400" y="318770"/>
                    </a:moveTo>
                    <a:lnTo>
                      <a:pt x="2540" y="323850"/>
                    </a:lnTo>
                    <a:lnTo>
                      <a:pt x="2540" y="281941"/>
                    </a:lnTo>
                    <a:lnTo>
                      <a:pt x="2540" y="241300"/>
                    </a:lnTo>
                    <a:lnTo>
                      <a:pt x="1271" y="162561"/>
                    </a:lnTo>
                    <a:lnTo>
                      <a:pt x="0" y="85091"/>
                    </a:lnTo>
                    <a:lnTo>
                      <a:pt x="0" y="45720"/>
                    </a:lnTo>
                    <a:lnTo>
                      <a:pt x="0" y="5081"/>
                    </a:lnTo>
                    <a:lnTo>
                      <a:pt x="21590" y="0"/>
                    </a:lnTo>
                    <a:lnTo>
                      <a:pt x="22861" y="40641"/>
                    </a:lnTo>
                    <a:lnTo>
                      <a:pt x="22861" y="81281"/>
                    </a:lnTo>
                    <a:lnTo>
                      <a:pt x="24131" y="158750"/>
                    </a:lnTo>
                    <a:lnTo>
                      <a:pt x="25400" y="237491"/>
                    </a:lnTo>
                    <a:lnTo>
                      <a:pt x="25400" y="27686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Freeform 105"/>
              <p:cNvSpPr/>
              <p:nvPr/>
            </p:nvSpPr>
            <p:spPr>
              <a:xfrm>
                <a:off x="9256268" y="1063497"/>
                <a:ext cx="133731" cy="89156"/>
              </a:xfrm>
              <a:custGeom>
                <a:avLst/>
                <a:gdLst/>
                <a:ahLst/>
                <a:cxnLst/>
                <a:rect l="0" t="0" r="0" b="0"/>
                <a:pathLst>
                  <a:path w="133731" h="89156">
                    <a:moveTo>
                      <a:pt x="133730" y="59817"/>
                    </a:moveTo>
                    <a:lnTo>
                      <a:pt x="98551" y="68708"/>
                    </a:lnTo>
                    <a:lnTo>
                      <a:pt x="92583" y="75692"/>
                    </a:lnTo>
                    <a:lnTo>
                      <a:pt x="84582" y="80900"/>
                    </a:lnTo>
                    <a:lnTo>
                      <a:pt x="75057" y="84583"/>
                    </a:lnTo>
                    <a:lnTo>
                      <a:pt x="65277" y="86614"/>
                    </a:lnTo>
                    <a:lnTo>
                      <a:pt x="55752" y="87250"/>
                    </a:lnTo>
                    <a:lnTo>
                      <a:pt x="47498" y="86869"/>
                    </a:lnTo>
                    <a:lnTo>
                      <a:pt x="41528" y="85217"/>
                    </a:lnTo>
                    <a:lnTo>
                      <a:pt x="38353" y="82424"/>
                    </a:lnTo>
                    <a:lnTo>
                      <a:pt x="0" y="89155"/>
                    </a:lnTo>
                    <a:lnTo>
                      <a:pt x="0" y="28956"/>
                    </a:lnTo>
                    <a:lnTo>
                      <a:pt x="39370" y="21972"/>
                    </a:lnTo>
                    <a:lnTo>
                      <a:pt x="40639" y="23750"/>
                    </a:lnTo>
                    <a:lnTo>
                      <a:pt x="42545" y="25019"/>
                    </a:lnTo>
                    <a:lnTo>
                      <a:pt x="49022" y="26416"/>
                    </a:lnTo>
                    <a:lnTo>
                      <a:pt x="57276" y="26289"/>
                    </a:lnTo>
                    <a:lnTo>
                      <a:pt x="67055" y="25019"/>
                    </a:lnTo>
                    <a:lnTo>
                      <a:pt x="76708" y="22225"/>
                    </a:lnTo>
                    <a:lnTo>
                      <a:pt x="86105" y="18669"/>
                    </a:lnTo>
                    <a:lnTo>
                      <a:pt x="93725" y="13970"/>
                    </a:lnTo>
                    <a:lnTo>
                      <a:pt x="98933" y="8510"/>
                    </a:lnTo>
                    <a:lnTo>
                      <a:pt x="133350" y="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Freeform 106"/>
              <p:cNvSpPr/>
              <p:nvPr/>
            </p:nvSpPr>
            <p:spPr>
              <a:xfrm>
                <a:off x="9257030" y="1062989"/>
                <a:ext cx="133351" cy="90172"/>
              </a:xfrm>
              <a:custGeom>
                <a:avLst/>
                <a:gdLst/>
                <a:ahLst/>
                <a:cxnLst/>
                <a:rect l="0" t="0" r="0" b="0"/>
                <a:pathLst>
                  <a:path w="133351" h="90172">
                    <a:moveTo>
                      <a:pt x="133350" y="59691"/>
                    </a:moveTo>
                    <a:lnTo>
                      <a:pt x="97789" y="68580"/>
                    </a:lnTo>
                    <a:lnTo>
                      <a:pt x="91439" y="76200"/>
                    </a:lnTo>
                    <a:lnTo>
                      <a:pt x="83820" y="81280"/>
                    </a:lnTo>
                    <a:lnTo>
                      <a:pt x="73660" y="85091"/>
                    </a:lnTo>
                    <a:lnTo>
                      <a:pt x="64770" y="87630"/>
                    </a:lnTo>
                    <a:lnTo>
                      <a:pt x="54610" y="87630"/>
                    </a:lnTo>
                    <a:lnTo>
                      <a:pt x="46989" y="87630"/>
                    </a:lnTo>
                    <a:lnTo>
                      <a:pt x="40639" y="85091"/>
                    </a:lnTo>
                    <a:lnTo>
                      <a:pt x="38100" y="82550"/>
                    </a:lnTo>
                    <a:lnTo>
                      <a:pt x="0" y="90171"/>
                    </a:lnTo>
                    <a:lnTo>
                      <a:pt x="0" y="29211"/>
                    </a:lnTo>
                    <a:lnTo>
                      <a:pt x="39370" y="21591"/>
                    </a:lnTo>
                    <a:lnTo>
                      <a:pt x="39370" y="24130"/>
                    </a:lnTo>
                    <a:lnTo>
                      <a:pt x="41910" y="25400"/>
                    </a:lnTo>
                    <a:lnTo>
                      <a:pt x="48260" y="26671"/>
                    </a:lnTo>
                    <a:lnTo>
                      <a:pt x="57150" y="26671"/>
                    </a:lnTo>
                    <a:lnTo>
                      <a:pt x="66039" y="25400"/>
                    </a:lnTo>
                    <a:lnTo>
                      <a:pt x="76200" y="22861"/>
                    </a:lnTo>
                    <a:lnTo>
                      <a:pt x="85089" y="19050"/>
                    </a:lnTo>
                    <a:lnTo>
                      <a:pt x="92710" y="13971"/>
                    </a:lnTo>
                    <a:lnTo>
                      <a:pt x="97789" y="8891"/>
                    </a:lnTo>
                    <a:lnTo>
                      <a:pt x="132079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8" name="Straight Connector 107"/>
              <p:cNvCxnSpPr/>
              <p:nvPr/>
            </p:nvCxnSpPr>
            <p:spPr>
              <a:xfrm>
                <a:off x="9350756" y="1074547"/>
                <a:ext cx="0" cy="44703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Freeform 108"/>
              <p:cNvSpPr/>
              <p:nvPr/>
            </p:nvSpPr>
            <p:spPr>
              <a:xfrm>
                <a:off x="9314180" y="1108710"/>
                <a:ext cx="26671" cy="34291"/>
              </a:xfrm>
              <a:custGeom>
                <a:avLst/>
                <a:gdLst/>
                <a:ahLst/>
                <a:cxnLst/>
                <a:rect l="0" t="0" r="0" b="0"/>
                <a:pathLst>
                  <a:path w="26671" h="34291">
                    <a:moveTo>
                      <a:pt x="0" y="31750"/>
                    </a:moveTo>
                    <a:lnTo>
                      <a:pt x="2539" y="33020"/>
                    </a:lnTo>
                    <a:lnTo>
                      <a:pt x="6350" y="34290"/>
                    </a:lnTo>
                    <a:lnTo>
                      <a:pt x="13970" y="33020"/>
                    </a:lnTo>
                    <a:lnTo>
                      <a:pt x="20320" y="30479"/>
                    </a:lnTo>
                    <a:lnTo>
                      <a:pt x="24129" y="27940"/>
                    </a:lnTo>
                    <a:lnTo>
                      <a:pt x="26670" y="24129"/>
                    </a:lnTo>
                    <a:lnTo>
                      <a:pt x="2667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Freeform 109"/>
              <p:cNvSpPr/>
              <p:nvPr/>
            </p:nvSpPr>
            <p:spPr>
              <a:xfrm>
                <a:off x="9263380" y="1094739"/>
                <a:ext cx="19051" cy="29212"/>
              </a:xfrm>
              <a:custGeom>
                <a:avLst/>
                <a:gdLst/>
                <a:ahLst/>
                <a:cxnLst/>
                <a:rect l="0" t="0" r="0" b="0"/>
                <a:pathLst>
                  <a:path w="19051" h="29212">
                    <a:moveTo>
                      <a:pt x="0" y="29211"/>
                    </a:moveTo>
                    <a:lnTo>
                      <a:pt x="0" y="2541"/>
                    </a:lnTo>
                    <a:lnTo>
                      <a:pt x="1905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Freeform 110"/>
              <p:cNvSpPr/>
              <p:nvPr/>
            </p:nvSpPr>
            <p:spPr>
              <a:xfrm>
                <a:off x="9255886" y="857885"/>
                <a:ext cx="130304" cy="82424"/>
              </a:xfrm>
              <a:custGeom>
                <a:avLst/>
                <a:gdLst/>
                <a:ahLst/>
                <a:cxnLst/>
                <a:rect l="0" t="0" r="0" b="0"/>
                <a:pathLst>
                  <a:path w="130304" h="82424">
                    <a:moveTo>
                      <a:pt x="130303" y="55498"/>
                    </a:moveTo>
                    <a:lnTo>
                      <a:pt x="96012" y="63753"/>
                    </a:lnTo>
                    <a:lnTo>
                      <a:pt x="90297" y="69976"/>
                    </a:lnTo>
                    <a:lnTo>
                      <a:pt x="82423" y="74929"/>
                    </a:lnTo>
                    <a:lnTo>
                      <a:pt x="73280" y="78104"/>
                    </a:lnTo>
                    <a:lnTo>
                      <a:pt x="63755" y="80009"/>
                    </a:lnTo>
                    <a:lnTo>
                      <a:pt x="54610" y="80645"/>
                    </a:lnTo>
                    <a:lnTo>
                      <a:pt x="46609" y="80137"/>
                    </a:lnTo>
                    <a:lnTo>
                      <a:pt x="40641" y="78740"/>
                    </a:lnTo>
                    <a:lnTo>
                      <a:pt x="37720" y="76453"/>
                    </a:lnTo>
                    <a:lnTo>
                      <a:pt x="255" y="82423"/>
                    </a:lnTo>
                    <a:lnTo>
                      <a:pt x="0" y="26034"/>
                    </a:lnTo>
                    <a:lnTo>
                      <a:pt x="38355" y="19812"/>
                    </a:lnTo>
                    <a:lnTo>
                      <a:pt x="39370" y="21462"/>
                    </a:lnTo>
                    <a:lnTo>
                      <a:pt x="41530" y="22732"/>
                    </a:lnTo>
                    <a:lnTo>
                      <a:pt x="47371" y="24256"/>
                    </a:lnTo>
                    <a:lnTo>
                      <a:pt x="55754" y="24256"/>
                    </a:lnTo>
                    <a:lnTo>
                      <a:pt x="64770" y="22987"/>
                    </a:lnTo>
                    <a:lnTo>
                      <a:pt x="74295" y="20573"/>
                    </a:lnTo>
                    <a:lnTo>
                      <a:pt x="83440" y="17272"/>
                    </a:lnTo>
                    <a:lnTo>
                      <a:pt x="90932" y="12953"/>
                    </a:lnTo>
                    <a:lnTo>
                      <a:pt x="95758" y="7747"/>
                    </a:lnTo>
                    <a:lnTo>
                      <a:pt x="129032" y="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Freeform 111"/>
              <p:cNvSpPr/>
              <p:nvPr/>
            </p:nvSpPr>
            <p:spPr>
              <a:xfrm>
                <a:off x="9255759" y="857250"/>
                <a:ext cx="130811" cy="82551"/>
              </a:xfrm>
              <a:custGeom>
                <a:avLst/>
                <a:gdLst/>
                <a:ahLst/>
                <a:cxnLst/>
                <a:rect l="0" t="0" r="0" b="0"/>
                <a:pathLst>
                  <a:path w="130811" h="82551">
                    <a:moveTo>
                      <a:pt x="130810" y="55880"/>
                    </a:moveTo>
                    <a:lnTo>
                      <a:pt x="96521" y="64769"/>
                    </a:lnTo>
                    <a:lnTo>
                      <a:pt x="90171" y="69850"/>
                    </a:lnTo>
                    <a:lnTo>
                      <a:pt x="82550" y="74930"/>
                    </a:lnTo>
                    <a:lnTo>
                      <a:pt x="73660" y="78739"/>
                    </a:lnTo>
                    <a:lnTo>
                      <a:pt x="64771" y="80010"/>
                    </a:lnTo>
                    <a:lnTo>
                      <a:pt x="54610" y="81280"/>
                    </a:lnTo>
                    <a:lnTo>
                      <a:pt x="46991" y="81280"/>
                    </a:lnTo>
                    <a:lnTo>
                      <a:pt x="40641" y="78739"/>
                    </a:lnTo>
                    <a:lnTo>
                      <a:pt x="38100" y="77469"/>
                    </a:lnTo>
                    <a:lnTo>
                      <a:pt x="0" y="82550"/>
                    </a:lnTo>
                    <a:lnTo>
                      <a:pt x="0" y="26669"/>
                    </a:lnTo>
                    <a:lnTo>
                      <a:pt x="38100" y="20319"/>
                    </a:lnTo>
                    <a:lnTo>
                      <a:pt x="39371" y="21589"/>
                    </a:lnTo>
                    <a:lnTo>
                      <a:pt x="41910" y="22860"/>
                    </a:lnTo>
                    <a:lnTo>
                      <a:pt x="46991" y="24130"/>
                    </a:lnTo>
                    <a:lnTo>
                      <a:pt x="55881" y="24130"/>
                    </a:lnTo>
                    <a:lnTo>
                      <a:pt x="64771" y="22860"/>
                    </a:lnTo>
                    <a:lnTo>
                      <a:pt x="73660" y="21589"/>
                    </a:lnTo>
                    <a:lnTo>
                      <a:pt x="83821" y="17780"/>
                    </a:lnTo>
                    <a:lnTo>
                      <a:pt x="91441" y="12700"/>
                    </a:lnTo>
                    <a:lnTo>
                      <a:pt x="96521" y="8889"/>
                    </a:lnTo>
                    <a:lnTo>
                      <a:pt x="129541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3" name="Straight Connector 112"/>
              <p:cNvCxnSpPr/>
              <p:nvPr/>
            </p:nvCxnSpPr>
            <p:spPr>
              <a:xfrm>
                <a:off x="9350756" y="867791"/>
                <a:ext cx="0" cy="39116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Freeform 113"/>
              <p:cNvSpPr/>
              <p:nvPr/>
            </p:nvSpPr>
            <p:spPr>
              <a:xfrm>
                <a:off x="9311640" y="900430"/>
                <a:ext cx="26670" cy="30481"/>
              </a:xfrm>
              <a:custGeom>
                <a:avLst/>
                <a:gdLst/>
                <a:ahLst/>
                <a:cxnLst/>
                <a:rect l="0" t="0" r="0" b="0"/>
                <a:pathLst>
                  <a:path w="26670" h="30481">
                    <a:moveTo>
                      <a:pt x="0" y="29209"/>
                    </a:moveTo>
                    <a:lnTo>
                      <a:pt x="2540" y="30480"/>
                    </a:lnTo>
                    <a:lnTo>
                      <a:pt x="6350" y="30480"/>
                    </a:lnTo>
                    <a:lnTo>
                      <a:pt x="13969" y="30480"/>
                    </a:lnTo>
                    <a:lnTo>
                      <a:pt x="21590" y="26670"/>
                    </a:lnTo>
                    <a:lnTo>
                      <a:pt x="24129" y="25400"/>
                    </a:lnTo>
                    <a:lnTo>
                      <a:pt x="26669" y="21589"/>
                    </a:lnTo>
                    <a:lnTo>
                      <a:pt x="26669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Freeform 114"/>
              <p:cNvSpPr/>
              <p:nvPr/>
            </p:nvSpPr>
            <p:spPr>
              <a:xfrm>
                <a:off x="9262109" y="885189"/>
                <a:ext cx="19051" cy="29212"/>
              </a:xfrm>
              <a:custGeom>
                <a:avLst/>
                <a:gdLst/>
                <a:ahLst/>
                <a:cxnLst/>
                <a:rect l="0" t="0" r="0" b="0"/>
                <a:pathLst>
                  <a:path w="19051" h="29212">
                    <a:moveTo>
                      <a:pt x="0" y="29211"/>
                    </a:moveTo>
                    <a:lnTo>
                      <a:pt x="0" y="3811"/>
                    </a:lnTo>
                    <a:lnTo>
                      <a:pt x="1905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Freeform 115"/>
              <p:cNvSpPr/>
              <p:nvPr/>
            </p:nvSpPr>
            <p:spPr>
              <a:xfrm>
                <a:off x="9298431" y="777494"/>
                <a:ext cx="47500" cy="42673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42673">
                    <a:moveTo>
                      <a:pt x="47499" y="33019"/>
                    </a:moveTo>
                    <a:lnTo>
                      <a:pt x="34417" y="31368"/>
                    </a:lnTo>
                    <a:lnTo>
                      <a:pt x="21463" y="33019"/>
                    </a:lnTo>
                    <a:lnTo>
                      <a:pt x="9779" y="37211"/>
                    </a:lnTo>
                    <a:lnTo>
                      <a:pt x="0" y="42672"/>
                    </a:lnTo>
                    <a:lnTo>
                      <a:pt x="0" y="11429"/>
                    </a:lnTo>
                    <a:lnTo>
                      <a:pt x="9399" y="5714"/>
                    </a:lnTo>
                    <a:lnTo>
                      <a:pt x="21210" y="1778"/>
                    </a:lnTo>
                    <a:lnTo>
                      <a:pt x="34417" y="0"/>
                    </a:lnTo>
                    <a:lnTo>
                      <a:pt x="47245" y="1778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Freeform 116"/>
              <p:cNvSpPr/>
              <p:nvPr/>
            </p:nvSpPr>
            <p:spPr>
              <a:xfrm>
                <a:off x="9298940" y="777240"/>
                <a:ext cx="46991" cy="43180"/>
              </a:xfrm>
              <a:custGeom>
                <a:avLst/>
                <a:gdLst/>
                <a:ahLst/>
                <a:cxnLst/>
                <a:rect l="0" t="0" r="0" b="0"/>
                <a:pathLst>
                  <a:path w="46991" h="43180">
                    <a:moveTo>
                      <a:pt x="46990" y="1269"/>
                    </a:moveTo>
                    <a:lnTo>
                      <a:pt x="34290" y="0"/>
                    </a:lnTo>
                    <a:lnTo>
                      <a:pt x="21590" y="1269"/>
                    </a:lnTo>
                    <a:lnTo>
                      <a:pt x="8890" y="5079"/>
                    </a:lnTo>
                    <a:lnTo>
                      <a:pt x="0" y="11429"/>
                    </a:lnTo>
                    <a:lnTo>
                      <a:pt x="0" y="43179"/>
                    </a:lnTo>
                    <a:lnTo>
                      <a:pt x="8890" y="36829"/>
                    </a:lnTo>
                    <a:lnTo>
                      <a:pt x="21590" y="33019"/>
                    </a:lnTo>
                    <a:lnTo>
                      <a:pt x="34290" y="31750"/>
                    </a:lnTo>
                    <a:lnTo>
                      <a:pt x="46990" y="3301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9226804" y="726694"/>
                <a:ext cx="190374" cy="95251"/>
              </a:xfrm>
              <a:custGeom>
                <a:avLst/>
                <a:gdLst/>
                <a:ahLst/>
                <a:cxnLst/>
                <a:rect l="0" t="0" r="0" b="0"/>
                <a:pathLst>
                  <a:path w="190374" h="95251">
                    <a:moveTo>
                      <a:pt x="119126" y="83565"/>
                    </a:moveTo>
                    <a:lnTo>
                      <a:pt x="106172" y="90805"/>
                    </a:lnTo>
                    <a:lnTo>
                      <a:pt x="93090" y="94614"/>
                    </a:lnTo>
                    <a:lnTo>
                      <a:pt x="86867" y="95250"/>
                    </a:lnTo>
                    <a:lnTo>
                      <a:pt x="81152" y="95250"/>
                    </a:lnTo>
                    <a:lnTo>
                      <a:pt x="76073" y="94614"/>
                    </a:lnTo>
                    <a:lnTo>
                      <a:pt x="71627" y="93344"/>
                    </a:lnTo>
                    <a:lnTo>
                      <a:pt x="61214" y="94742"/>
                    </a:lnTo>
                    <a:lnTo>
                      <a:pt x="51942" y="94995"/>
                    </a:lnTo>
                    <a:lnTo>
                      <a:pt x="43434" y="94361"/>
                    </a:lnTo>
                    <a:lnTo>
                      <a:pt x="35814" y="92709"/>
                    </a:lnTo>
                    <a:lnTo>
                      <a:pt x="29337" y="90297"/>
                    </a:lnTo>
                    <a:lnTo>
                      <a:pt x="23494" y="87248"/>
                    </a:lnTo>
                    <a:lnTo>
                      <a:pt x="18414" y="83565"/>
                    </a:lnTo>
                    <a:lnTo>
                      <a:pt x="14224" y="79501"/>
                    </a:lnTo>
                    <a:lnTo>
                      <a:pt x="7619" y="70231"/>
                    </a:lnTo>
                    <a:lnTo>
                      <a:pt x="3428" y="60706"/>
                    </a:lnTo>
                    <a:lnTo>
                      <a:pt x="1015" y="51943"/>
                    </a:lnTo>
                    <a:lnTo>
                      <a:pt x="0" y="44322"/>
                    </a:lnTo>
                    <a:lnTo>
                      <a:pt x="1524" y="40132"/>
                    </a:lnTo>
                    <a:lnTo>
                      <a:pt x="5461" y="36068"/>
                    </a:lnTo>
                    <a:lnTo>
                      <a:pt x="11429" y="32639"/>
                    </a:lnTo>
                    <a:lnTo>
                      <a:pt x="18414" y="30099"/>
                    </a:lnTo>
                    <a:lnTo>
                      <a:pt x="25653" y="28829"/>
                    </a:lnTo>
                    <a:lnTo>
                      <a:pt x="32385" y="29590"/>
                    </a:lnTo>
                    <a:lnTo>
                      <a:pt x="37718" y="32257"/>
                    </a:lnTo>
                    <a:lnTo>
                      <a:pt x="39624" y="34543"/>
                    </a:lnTo>
                    <a:lnTo>
                      <a:pt x="40893" y="37718"/>
                    </a:lnTo>
                    <a:lnTo>
                      <a:pt x="46609" y="47879"/>
                    </a:lnTo>
                    <a:lnTo>
                      <a:pt x="53848" y="55244"/>
                    </a:lnTo>
                    <a:lnTo>
                      <a:pt x="62356" y="59943"/>
                    </a:lnTo>
                    <a:lnTo>
                      <a:pt x="71627" y="62103"/>
                    </a:lnTo>
                    <a:lnTo>
                      <a:pt x="81152" y="64007"/>
                    </a:lnTo>
                    <a:lnTo>
                      <a:pt x="92837" y="63500"/>
                    </a:lnTo>
                    <a:lnTo>
                      <a:pt x="105790" y="59943"/>
                    </a:lnTo>
                    <a:lnTo>
                      <a:pt x="112394" y="56768"/>
                    </a:lnTo>
                    <a:lnTo>
                      <a:pt x="118872" y="52578"/>
                    </a:lnTo>
                    <a:lnTo>
                      <a:pt x="128269" y="46608"/>
                    </a:lnTo>
                    <a:lnTo>
                      <a:pt x="136778" y="38607"/>
                    </a:lnTo>
                    <a:lnTo>
                      <a:pt x="143890" y="28193"/>
                    </a:lnTo>
                    <a:lnTo>
                      <a:pt x="149478" y="16001"/>
                    </a:lnTo>
                    <a:lnTo>
                      <a:pt x="152653" y="9525"/>
                    </a:lnTo>
                    <a:lnTo>
                      <a:pt x="157988" y="4572"/>
                    </a:lnTo>
                    <a:lnTo>
                      <a:pt x="164718" y="1397"/>
                    </a:lnTo>
                    <a:lnTo>
                      <a:pt x="171957" y="0"/>
                    </a:lnTo>
                    <a:lnTo>
                      <a:pt x="178942" y="0"/>
                    </a:lnTo>
                    <a:lnTo>
                      <a:pt x="184912" y="1143"/>
                    </a:lnTo>
                    <a:lnTo>
                      <a:pt x="188849" y="3810"/>
                    </a:lnTo>
                    <a:lnTo>
                      <a:pt x="190373" y="7365"/>
                    </a:lnTo>
                    <a:lnTo>
                      <a:pt x="189484" y="15367"/>
                    </a:lnTo>
                    <a:lnTo>
                      <a:pt x="187198" y="25018"/>
                    </a:lnTo>
                    <a:lnTo>
                      <a:pt x="183006" y="36068"/>
                    </a:lnTo>
                    <a:lnTo>
                      <a:pt x="176529" y="47497"/>
                    </a:lnTo>
                    <a:lnTo>
                      <a:pt x="167259" y="58674"/>
                    </a:lnTo>
                    <a:lnTo>
                      <a:pt x="161543" y="64007"/>
                    </a:lnTo>
                    <a:lnTo>
                      <a:pt x="154939" y="68833"/>
                    </a:lnTo>
                    <a:lnTo>
                      <a:pt x="147574" y="73279"/>
                    </a:lnTo>
                    <a:lnTo>
                      <a:pt x="139064" y="77215"/>
                    </a:lnTo>
                    <a:lnTo>
                      <a:pt x="129666" y="80772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Freeform 118"/>
              <p:cNvSpPr/>
              <p:nvPr/>
            </p:nvSpPr>
            <p:spPr>
              <a:xfrm>
                <a:off x="9226550" y="726440"/>
                <a:ext cx="190501" cy="95250"/>
              </a:xfrm>
              <a:custGeom>
                <a:avLst/>
                <a:gdLst/>
                <a:ahLst/>
                <a:cxnLst/>
                <a:rect l="0" t="0" r="0" b="0"/>
                <a:pathLst>
                  <a:path w="190501" h="95250">
                    <a:moveTo>
                      <a:pt x="119380" y="83819"/>
                    </a:moveTo>
                    <a:lnTo>
                      <a:pt x="106680" y="91440"/>
                    </a:lnTo>
                    <a:lnTo>
                      <a:pt x="93980" y="93979"/>
                    </a:lnTo>
                    <a:lnTo>
                      <a:pt x="87630" y="95249"/>
                    </a:lnTo>
                    <a:lnTo>
                      <a:pt x="81280" y="95249"/>
                    </a:lnTo>
                    <a:lnTo>
                      <a:pt x="76200" y="93979"/>
                    </a:lnTo>
                    <a:lnTo>
                      <a:pt x="72390" y="92710"/>
                    </a:lnTo>
                    <a:lnTo>
                      <a:pt x="60959" y="95249"/>
                    </a:lnTo>
                    <a:lnTo>
                      <a:pt x="52069" y="95249"/>
                    </a:lnTo>
                    <a:lnTo>
                      <a:pt x="44450" y="93979"/>
                    </a:lnTo>
                    <a:lnTo>
                      <a:pt x="35559" y="92710"/>
                    </a:lnTo>
                    <a:lnTo>
                      <a:pt x="29209" y="90170"/>
                    </a:lnTo>
                    <a:lnTo>
                      <a:pt x="24130" y="87629"/>
                    </a:lnTo>
                    <a:lnTo>
                      <a:pt x="19050" y="83819"/>
                    </a:lnTo>
                    <a:lnTo>
                      <a:pt x="13969" y="80010"/>
                    </a:lnTo>
                    <a:lnTo>
                      <a:pt x="7619" y="69850"/>
                    </a:lnTo>
                    <a:lnTo>
                      <a:pt x="3809" y="60960"/>
                    </a:lnTo>
                    <a:lnTo>
                      <a:pt x="1269" y="52069"/>
                    </a:lnTo>
                    <a:lnTo>
                      <a:pt x="0" y="44450"/>
                    </a:lnTo>
                    <a:lnTo>
                      <a:pt x="2540" y="40640"/>
                    </a:lnTo>
                    <a:lnTo>
                      <a:pt x="6350" y="36829"/>
                    </a:lnTo>
                    <a:lnTo>
                      <a:pt x="11430" y="33019"/>
                    </a:lnTo>
                    <a:lnTo>
                      <a:pt x="19050" y="30479"/>
                    </a:lnTo>
                    <a:lnTo>
                      <a:pt x="26669" y="29210"/>
                    </a:lnTo>
                    <a:lnTo>
                      <a:pt x="33019" y="29210"/>
                    </a:lnTo>
                    <a:lnTo>
                      <a:pt x="38100" y="31750"/>
                    </a:lnTo>
                    <a:lnTo>
                      <a:pt x="40640" y="34290"/>
                    </a:lnTo>
                    <a:lnTo>
                      <a:pt x="40640" y="38100"/>
                    </a:lnTo>
                    <a:lnTo>
                      <a:pt x="46990" y="48260"/>
                    </a:lnTo>
                    <a:lnTo>
                      <a:pt x="54609" y="55879"/>
                    </a:lnTo>
                    <a:lnTo>
                      <a:pt x="62230" y="59690"/>
                    </a:lnTo>
                    <a:lnTo>
                      <a:pt x="72390" y="62229"/>
                    </a:lnTo>
                    <a:lnTo>
                      <a:pt x="81280" y="64769"/>
                    </a:lnTo>
                    <a:lnTo>
                      <a:pt x="93980" y="63500"/>
                    </a:lnTo>
                    <a:lnTo>
                      <a:pt x="106680" y="59690"/>
                    </a:lnTo>
                    <a:lnTo>
                      <a:pt x="113030" y="57150"/>
                    </a:lnTo>
                    <a:lnTo>
                      <a:pt x="119380" y="52069"/>
                    </a:lnTo>
                    <a:lnTo>
                      <a:pt x="128269" y="46990"/>
                    </a:lnTo>
                    <a:lnTo>
                      <a:pt x="137159" y="38100"/>
                    </a:lnTo>
                    <a:lnTo>
                      <a:pt x="144780" y="27940"/>
                    </a:lnTo>
                    <a:lnTo>
                      <a:pt x="149859" y="16510"/>
                    </a:lnTo>
                    <a:lnTo>
                      <a:pt x="152400" y="8890"/>
                    </a:lnTo>
                    <a:lnTo>
                      <a:pt x="158750" y="5079"/>
                    </a:lnTo>
                    <a:lnTo>
                      <a:pt x="165100" y="1269"/>
                    </a:lnTo>
                    <a:lnTo>
                      <a:pt x="171450" y="0"/>
                    </a:lnTo>
                    <a:lnTo>
                      <a:pt x="179069" y="0"/>
                    </a:lnTo>
                    <a:lnTo>
                      <a:pt x="185419" y="1269"/>
                    </a:lnTo>
                    <a:lnTo>
                      <a:pt x="189230" y="3810"/>
                    </a:lnTo>
                    <a:lnTo>
                      <a:pt x="190500" y="7619"/>
                    </a:lnTo>
                    <a:lnTo>
                      <a:pt x="189230" y="15240"/>
                    </a:lnTo>
                    <a:lnTo>
                      <a:pt x="187959" y="25400"/>
                    </a:lnTo>
                    <a:lnTo>
                      <a:pt x="182880" y="36829"/>
                    </a:lnTo>
                    <a:lnTo>
                      <a:pt x="176530" y="46990"/>
                    </a:lnTo>
                    <a:lnTo>
                      <a:pt x="167640" y="58419"/>
                    </a:lnTo>
                    <a:lnTo>
                      <a:pt x="161290" y="64769"/>
                    </a:lnTo>
                    <a:lnTo>
                      <a:pt x="154940" y="68579"/>
                    </a:lnTo>
                    <a:lnTo>
                      <a:pt x="147319" y="73660"/>
                    </a:lnTo>
                    <a:lnTo>
                      <a:pt x="139700" y="77469"/>
                    </a:lnTo>
                    <a:lnTo>
                      <a:pt x="129540" y="8127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Freeform 119"/>
              <p:cNvSpPr/>
              <p:nvPr/>
            </p:nvSpPr>
            <p:spPr>
              <a:xfrm>
                <a:off x="9226804" y="728344"/>
                <a:ext cx="190374" cy="94998"/>
              </a:xfrm>
              <a:custGeom>
                <a:avLst/>
                <a:gdLst/>
                <a:ahLst/>
                <a:cxnLst/>
                <a:rect l="0" t="0" r="0" b="0"/>
                <a:pathLst>
                  <a:path w="190374" h="94998">
                    <a:moveTo>
                      <a:pt x="119126" y="83439"/>
                    </a:moveTo>
                    <a:lnTo>
                      <a:pt x="106172" y="90552"/>
                    </a:lnTo>
                    <a:lnTo>
                      <a:pt x="93090" y="94361"/>
                    </a:lnTo>
                    <a:lnTo>
                      <a:pt x="86867" y="94997"/>
                    </a:lnTo>
                    <a:lnTo>
                      <a:pt x="81152" y="94997"/>
                    </a:lnTo>
                    <a:lnTo>
                      <a:pt x="76073" y="94361"/>
                    </a:lnTo>
                    <a:lnTo>
                      <a:pt x="71627" y="93092"/>
                    </a:lnTo>
                    <a:lnTo>
                      <a:pt x="61214" y="94616"/>
                    </a:lnTo>
                    <a:lnTo>
                      <a:pt x="51689" y="94997"/>
                    </a:lnTo>
                    <a:lnTo>
                      <a:pt x="43179" y="94108"/>
                    </a:lnTo>
                    <a:lnTo>
                      <a:pt x="35814" y="92711"/>
                    </a:lnTo>
                    <a:lnTo>
                      <a:pt x="29337" y="90170"/>
                    </a:lnTo>
                    <a:lnTo>
                      <a:pt x="23367" y="87250"/>
                    </a:lnTo>
                    <a:lnTo>
                      <a:pt x="18414" y="83439"/>
                    </a:lnTo>
                    <a:lnTo>
                      <a:pt x="13969" y="79375"/>
                    </a:lnTo>
                    <a:lnTo>
                      <a:pt x="7365" y="70358"/>
                    </a:lnTo>
                    <a:lnTo>
                      <a:pt x="3175" y="60833"/>
                    </a:lnTo>
                    <a:lnTo>
                      <a:pt x="889" y="51689"/>
                    </a:lnTo>
                    <a:lnTo>
                      <a:pt x="0" y="44197"/>
                    </a:lnTo>
                    <a:lnTo>
                      <a:pt x="1524" y="40132"/>
                    </a:lnTo>
                    <a:lnTo>
                      <a:pt x="5461" y="36068"/>
                    </a:lnTo>
                    <a:lnTo>
                      <a:pt x="11429" y="32767"/>
                    </a:lnTo>
                    <a:lnTo>
                      <a:pt x="18414" y="30226"/>
                    </a:lnTo>
                    <a:lnTo>
                      <a:pt x="25653" y="28957"/>
                    </a:lnTo>
                    <a:lnTo>
                      <a:pt x="32257" y="29592"/>
                    </a:lnTo>
                    <a:lnTo>
                      <a:pt x="37464" y="32258"/>
                    </a:lnTo>
                    <a:lnTo>
                      <a:pt x="39369" y="34672"/>
                    </a:lnTo>
                    <a:lnTo>
                      <a:pt x="40766" y="37593"/>
                    </a:lnTo>
                    <a:lnTo>
                      <a:pt x="46481" y="47753"/>
                    </a:lnTo>
                    <a:lnTo>
                      <a:pt x="53848" y="55118"/>
                    </a:lnTo>
                    <a:lnTo>
                      <a:pt x="62356" y="59944"/>
                    </a:lnTo>
                    <a:lnTo>
                      <a:pt x="71501" y="62104"/>
                    </a:lnTo>
                    <a:lnTo>
                      <a:pt x="81152" y="64008"/>
                    </a:lnTo>
                    <a:lnTo>
                      <a:pt x="92837" y="63374"/>
                    </a:lnTo>
                    <a:lnTo>
                      <a:pt x="105790" y="59690"/>
                    </a:lnTo>
                    <a:lnTo>
                      <a:pt x="112394" y="56643"/>
                    </a:lnTo>
                    <a:lnTo>
                      <a:pt x="118872" y="52325"/>
                    </a:lnTo>
                    <a:lnTo>
                      <a:pt x="128015" y="46610"/>
                    </a:lnTo>
                    <a:lnTo>
                      <a:pt x="136525" y="38482"/>
                    </a:lnTo>
                    <a:lnTo>
                      <a:pt x="143764" y="28322"/>
                    </a:lnTo>
                    <a:lnTo>
                      <a:pt x="149478" y="16003"/>
                    </a:lnTo>
                    <a:lnTo>
                      <a:pt x="152653" y="9272"/>
                    </a:lnTo>
                    <a:lnTo>
                      <a:pt x="157988" y="4572"/>
                    </a:lnTo>
                    <a:lnTo>
                      <a:pt x="164464" y="1397"/>
                    </a:lnTo>
                    <a:lnTo>
                      <a:pt x="171703" y="0"/>
                    </a:lnTo>
                    <a:lnTo>
                      <a:pt x="178689" y="0"/>
                    </a:lnTo>
                    <a:lnTo>
                      <a:pt x="184657" y="1271"/>
                    </a:lnTo>
                    <a:lnTo>
                      <a:pt x="188849" y="3811"/>
                    </a:lnTo>
                    <a:lnTo>
                      <a:pt x="190373" y="7112"/>
                    </a:lnTo>
                    <a:lnTo>
                      <a:pt x="189229" y="15240"/>
                    </a:lnTo>
                    <a:lnTo>
                      <a:pt x="186943" y="24893"/>
                    </a:lnTo>
                    <a:lnTo>
                      <a:pt x="183006" y="35814"/>
                    </a:lnTo>
                    <a:lnTo>
                      <a:pt x="176402" y="47244"/>
                    </a:lnTo>
                    <a:lnTo>
                      <a:pt x="167259" y="58547"/>
                    </a:lnTo>
                    <a:lnTo>
                      <a:pt x="161543" y="63754"/>
                    </a:lnTo>
                    <a:lnTo>
                      <a:pt x="154939" y="68581"/>
                    </a:lnTo>
                    <a:lnTo>
                      <a:pt x="147319" y="73279"/>
                    </a:lnTo>
                    <a:lnTo>
                      <a:pt x="139064" y="77343"/>
                    </a:lnTo>
                    <a:lnTo>
                      <a:pt x="129539" y="80646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Freeform 120"/>
              <p:cNvSpPr/>
              <p:nvPr/>
            </p:nvSpPr>
            <p:spPr>
              <a:xfrm>
                <a:off x="9226550" y="727709"/>
                <a:ext cx="190501" cy="95252"/>
              </a:xfrm>
              <a:custGeom>
                <a:avLst/>
                <a:gdLst/>
                <a:ahLst/>
                <a:cxnLst/>
                <a:rect l="0" t="0" r="0" b="0"/>
                <a:pathLst>
                  <a:path w="190501" h="95252">
                    <a:moveTo>
                      <a:pt x="119380" y="83821"/>
                    </a:moveTo>
                    <a:lnTo>
                      <a:pt x="106680" y="91441"/>
                    </a:lnTo>
                    <a:lnTo>
                      <a:pt x="93980" y="95251"/>
                    </a:lnTo>
                    <a:lnTo>
                      <a:pt x="87630" y="95251"/>
                    </a:lnTo>
                    <a:lnTo>
                      <a:pt x="81280" y="95251"/>
                    </a:lnTo>
                    <a:lnTo>
                      <a:pt x="76200" y="95251"/>
                    </a:lnTo>
                    <a:lnTo>
                      <a:pt x="72390" y="93980"/>
                    </a:lnTo>
                    <a:lnTo>
                      <a:pt x="60959" y="95251"/>
                    </a:lnTo>
                    <a:lnTo>
                      <a:pt x="52069" y="95251"/>
                    </a:lnTo>
                    <a:lnTo>
                      <a:pt x="43180" y="95251"/>
                    </a:lnTo>
                    <a:lnTo>
                      <a:pt x="35559" y="92710"/>
                    </a:lnTo>
                    <a:lnTo>
                      <a:pt x="29209" y="91441"/>
                    </a:lnTo>
                    <a:lnTo>
                      <a:pt x="24130" y="87630"/>
                    </a:lnTo>
                    <a:lnTo>
                      <a:pt x="19050" y="83821"/>
                    </a:lnTo>
                    <a:lnTo>
                      <a:pt x="13969" y="80010"/>
                    </a:lnTo>
                    <a:lnTo>
                      <a:pt x="7619" y="71121"/>
                    </a:lnTo>
                    <a:lnTo>
                      <a:pt x="3809" y="60960"/>
                    </a:lnTo>
                    <a:lnTo>
                      <a:pt x="1269" y="52071"/>
                    </a:lnTo>
                    <a:lnTo>
                      <a:pt x="0" y="44450"/>
                    </a:lnTo>
                    <a:lnTo>
                      <a:pt x="2540" y="40641"/>
                    </a:lnTo>
                    <a:lnTo>
                      <a:pt x="6350" y="36831"/>
                    </a:lnTo>
                    <a:lnTo>
                      <a:pt x="11430" y="33021"/>
                    </a:lnTo>
                    <a:lnTo>
                      <a:pt x="19050" y="30481"/>
                    </a:lnTo>
                    <a:lnTo>
                      <a:pt x="26669" y="29210"/>
                    </a:lnTo>
                    <a:lnTo>
                      <a:pt x="33019" y="30481"/>
                    </a:lnTo>
                    <a:lnTo>
                      <a:pt x="38100" y="33021"/>
                    </a:lnTo>
                    <a:lnTo>
                      <a:pt x="39369" y="35560"/>
                    </a:lnTo>
                    <a:lnTo>
                      <a:pt x="40640" y="38100"/>
                    </a:lnTo>
                    <a:lnTo>
                      <a:pt x="46990" y="48260"/>
                    </a:lnTo>
                    <a:lnTo>
                      <a:pt x="54609" y="55881"/>
                    </a:lnTo>
                    <a:lnTo>
                      <a:pt x="62230" y="60960"/>
                    </a:lnTo>
                    <a:lnTo>
                      <a:pt x="71119" y="62231"/>
                    </a:lnTo>
                    <a:lnTo>
                      <a:pt x="81280" y="64771"/>
                    </a:lnTo>
                    <a:lnTo>
                      <a:pt x="93980" y="63500"/>
                    </a:lnTo>
                    <a:lnTo>
                      <a:pt x="106680" y="59691"/>
                    </a:lnTo>
                    <a:lnTo>
                      <a:pt x="113030" y="57150"/>
                    </a:lnTo>
                    <a:lnTo>
                      <a:pt x="119380" y="53341"/>
                    </a:lnTo>
                    <a:lnTo>
                      <a:pt x="128269" y="46991"/>
                    </a:lnTo>
                    <a:lnTo>
                      <a:pt x="137159" y="39371"/>
                    </a:lnTo>
                    <a:lnTo>
                      <a:pt x="143509" y="29210"/>
                    </a:lnTo>
                    <a:lnTo>
                      <a:pt x="149859" y="16510"/>
                    </a:lnTo>
                    <a:lnTo>
                      <a:pt x="152400" y="10160"/>
                    </a:lnTo>
                    <a:lnTo>
                      <a:pt x="158750" y="5081"/>
                    </a:lnTo>
                    <a:lnTo>
                      <a:pt x="165100" y="2541"/>
                    </a:lnTo>
                    <a:lnTo>
                      <a:pt x="171450" y="0"/>
                    </a:lnTo>
                    <a:lnTo>
                      <a:pt x="179069" y="0"/>
                    </a:lnTo>
                    <a:lnTo>
                      <a:pt x="184150" y="1271"/>
                    </a:lnTo>
                    <a:lnTo>
                      <a:pt x="189230" y="3810"/>
                    </a:lnTo>
                    <a:lnTo>
                      <a:pt x="190500" y="7621"/>
                    </a:lnTo>
                    <a:lnTo>
                      <a:pt x="189230" y="15241"/>
                    </a:lnTo>
                    <a:lnTo>
                      <a:pt x="186690" y="25400"/>
                    </a:lnTo>
                    <a:lnTo>
                      <a:pt x="182880" y="35560"/>
                    </a:lnTo>
                    <a:lnTo>
                      <a:pt x="176530" y="48260"/>
                    </a:lnTo>
                    <a:lnTo>
                      <a:pt x="167640" y="58421"/>
                    </a:lnTo>
                    <a:lnTo>
                      <a:pt x="161290" y="63500"/>
                    </a:lnTo>
                    <a:lnTo>
                      <a:pt x="154940" y="68581"/>
                    </a:lnTo>
                    <a:lnTo>
                      <a:pt x="147319" y="73660"/>
                    </a:lnTo>
                    <a:lnTo>
                      <a:pt x="139700" y="77471"/>
                    </a:lnTo>
                    <a:lnTo>
                      <a:pt x="129540" y="8128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>
                <a:off x="9345168" y="778383"/>
                <a:ext cx="0" cy="22351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>
                <a:off x="9289033" y="789558"/>
                <a:ext cx="0" cy="22353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Freeform 123"/>
              <p:cNvSpPr/>
              <p:nvPr/>
            </p:nvSpPr>
            <p:spPr>
              <a:xfrm>
                <a:off x="9234169" y="770890"/>
                <a:ext cx="25401" cy="41911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41911">
                    <a:moveTo>
                      <a:pt x="25400" y="41910"/>
                    </a:moveTo>
                    <a:lnTo>
                      <a:pt x="19050" y="39369"/>
                    </a:lnTo>
                    <a:lnTo>
                      <a:pt x="13971" y="34290"/>
                    </a:lnTo>
                    <a:lnTo>
                      <a:pt x="10161" y="29210"/>
                    </a:lnTo>
                    <a:lnTo>
                      <a:pt x="6350" y="25400"/>
                    </a:lnTo>
                    <a:lnTo>
                      <a:pt x="1271" y="12700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Freeform 124"/>
              <p:cNvSpPr/>
              <p:nvPr/>
            </p:nvSpPr>
            <p:spPr>
              <a:xfrm>
                <a:off x="9511665" y="936625"/>
                <a:ext cx="93092" cy="131573"/>
              </a:xfrm>
              <a:custGeom>
                <a:avLst/>
                <a:gdLst/>
                <a:ahLst/>
                <a:cxnLst/>
                <a:rect l="0" t="0" r="0" b="0"/>
                <a:pathLst>
                  <a:path w="93092" h="131573">
                    <a:moveTo>
                      <a:pt x="93091" y="3175"/>
                    </a:moveTo>
                    <a:lnTo>
                      <a:pt x="84836" y="18796"/>
                    </a:lnTo>
                    <a:lnTo>
                      <a:pt x="75691" y="34544"/>
                    </a:lnTo>
                    <a:lnTo>
                      <a:pt x="55117" y="67310"/>
                    </a:lnTo>
                    <a:lnTo>
                      <a:pt x="30988" y="100075"/>
                    </a:lnTo>
                    <a:lnTo>
                      <a:pt x="17399" y="116077"/>
                    </a:lnTo>
                    <a:lnTo>
                      <a:pt x="2793" y="131572"/>
                    </a:lnTo>
                    <a:lnTo>
                      <a:pt x="0" y="128650"/>
                    </a:lnTo>
                    <a:lnTo>
                      <a:pt x="0" y="67944"/>
                    </a:lnTo>
                    <a:lnTo>
                      <a:pt x="14731" y="60325"/>
                    </a:lnTo>
                    <a:lnTo>
                      <a:pt x="28448" y="52324"/>
                    </a:lnTo>
                    <a:lnTo>
                      <a:pt x="41148" y="43941"/>
                    </a:lnTo>
                    <a:lnTo>
                      <a:pt x="52831" y="35305"/>
                    </a:lnTo>
                    <a:lnTo>
                      <a:pt x="73787" y="17525"/>
                    </a:lnTo>
                    <a:lnTo>
                      <a:pt x="915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Freeform 125"/>
              <p:cNvSpPr/>
              <p:nvPr/>
            </p:nvSpPr>
            <p:spPr>
              <a:xfrm>
                <a:off x="9512300" y="935989"/>
                <a:ext cx="92710" cy="132081"/>
              </a:xfrm>
              <a:custGeom>
                <a:avLst/>
                <a:gdLst/>
                <a:ahLst/>
                <a:cxnLst/>
                <a:rect l="0" t="0" r="0" b="0"/>
                <a:pathLst>
                  <a:path w="92710" h="132081">
                    <a:moveTo>
                      <a:pt x="92709" y="3811"/>
                    </a:moveTo>
                    <a:lnTo>
                      <a:pt x="83819" y="19050"/>
                    </a:lnTo>
                    <a:lnTo>
                      <a:pt x="74930" y="35561"/>
                    </a:lnTo>
                    <a:lnTo>
                      <a:pt x="54609" y="67311"/>
                    </a:lnTo>
                    <a:lnTo>
                      <a:pt x="30480" y="100330"/>
                    </a:lnTo>
                    <a:lnTo>
                      <a:pt x="16509" y="116841"/>
                    </a:lnTo>
                    <a:lnTo>
                      <a:pt x="2540" y="132080"/>
                    </a:lnTo>
                    <a:lnTo>
                      <a:pt x="0" y="129541"/>
                    </a:lnTo>
                    <a:lnTo>
                      <a:pt x="0" y="68580"/>
                    </a:lnTo>
                    <a:lnTo>
                      <a:pt x="13969" y="60961"/>
                    </a:lnTo>
                    <a:lnTo>
                      <a:pt x="27940" y="53341"/>
                    </a:lnTo>
                    <a:lnTo>
                      <a:pt x="40640" y="44450"/>
                    </a:lnTo>
                    <a:lnTo>
                      <a:pt x="52069" y="35561"/>
                    </a:lnTo>
                    <a:lnTo>
                      <a:pt x="73659" y="17780"/>
                    </a:lnTo>
                    <a:lnTo>
                      <a:pt x="9144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Freeform 126"/>
              <p:cNvSpPr/>
              <p:nvPr/>
            </p:nvSpPr>
            <p:spPr>
              <a:xfrm>
                <a:off x="9511918" y="741680"/>
                <a:ext cx="91188" cy="112396"/>
              </a:xfrm>
              <a:custGeom>
                <a:avLst/>
                <a:gdLst/>
                <a:ahLst/>
                <a:cxnLst/>
                <a:rect l="0" t="0" r="0" b="0"/>
                <a:pathLst>
                  <a:path w="91188" h="112396">
                    <a:moveTo>
                      <a:pt x="91187" y="3175"/>
                    </a:moveTo>
                    <a:lnTo>
                      <a:pt x="73279" y="30099"/>
                    </a:lnTo>
                    <a:lnTo>
                      <a:pt x="53213" y="57403"/>
                    </a:lnTo>
                    <a:lnTo>
                      <a:pt x="29846" y="84708"/>
                    </a:lnTo>
                    <a:lnTo>
                      <a:pt x="16764" y="98425"/>
                    </a:lnTo>
                    <a:lnTo>
                      <a:pt x="2540" y="112395"/>
                    </a:lnTo>
                    <a:lnTo>
                      <a:pt x="0" y="109600"/>
                    </a:lnTo>
                    <a:lnTo>
                      <a:pt x="0" y="52832"/>
                    </a:lnTo>
                    <a:lnTo>
                      <a:pt x="14225" y="46228"/>
                    </a:lnTo>
                    <a:lnTo>
                      <a:pt x="27560" y="39878"/>
                    </a:lnTo>
                    <a:lnTo>
                      <a:pt x="51054" y="26796"/>
                    </a:lnTo>
                    <a:lnTo>
                      <a:pt x="71375" y="13715"/>
                    </a:lnTo>
                    <a:lnTo>
                      <a:pt x="894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Freeform 127"/>
              <p:cNvSpPr/>
              <p:nvPr/>
            </p:nvSpPr>
            <p:spPr>
              <a:xfrm>
                <a:off x="9512300" y="741680"/>
                <a:ext cx="91441" cy="111760"/>
              </a:xfrm>
              <a:custGeom>
                <a:avLst/>
                <a:gdLst/>
                <a:ahLst/>
                <a:cxnLst/>
                <a:rect l="0" t="0" r="0" b="0"/>
                <a:pathLst>
                  <a:path w="91441" h="111760">
                    <a:moveTo>
                      <a:pt x="91440" y="2539"/>
                    </a:moveTo>
                    <a:lnTo>
                      <a:pt x="72390" y="30479"/>
                    </a:lnTo>
                    <a:lnTo>
                      <a:pt x="52069" y="57150"/>
                    </a:lnTo>
                    <a:lnTo>
                      <a:pt x="29209" y="85089"/>
                    </a:lnTo>
                    <a:lnTo>
                      <a:pt x="16509" y="97789"/>
                    </a:lnTo>
                    <a:lnTo>
                      <a:pt x="2540" y="111759"/>
                    </a:lnTo>
                    <a:lnTo>
                      <a:pt x="0" y="109220"/>
                    </a:lnTo>
                    <a:lnTo>
                      <a:pt x="0" y="52070"/>
                    </a:lnTo>
                    <a:lnTo>
                      <a:pt x="13969" y="45720"/>
                    </a:lnTo>
                    <a:lnTo>
                      <a:pt x="27940" y="39370"/>
                    </a:lnTo>
                    <a:lnTo>
                      <a:pt x="50800" y="26670"/>
                    </a:lnTo>
                    <a:lnTo>
                      <a:pt x="71119" y="13970"/>
                    </a:lnTo>
                    <a:lnTo>
                      <a:pt x="8890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Freeform 128"/>
              <p:cNvSpPr/>
              <p:nvPr/>
            </p:nvSpPr>
            <p:spPr>
              <a:xfrm>
                <a:off x="9557893" y="700277"/>
                <a:ext cx="17400" cy="323090"/>
              </a:xfrm>
              <a:custGeom>
                <a:avLst/>
                <a:gdLst/>
                <a:ahLst/>
                <a:cxnLst/>
                <a:rect l="0" t="0" r="0" b="0"/>
                <a:pathLst>
                  <a:path w="17400" h="323090">
                    <a:moveTo>
                      <a:pt x="17399" y="310642"/>
                    </a:moveTo>
                    <a:lnTo>
                      <a:pt x="2159" y="323089"/>
                    </a:lnTo>
                    <a:lnTo>
                      <a:pt x="1904" y="281686"/>
                    </a:lnTo>
                    <a:lnTo>
                      <a:pt x="1524" y="241555"/>
                    </a:lnTo>
                    <a:lnTo>
                      <a:pt x="1142" y="164339"/>
                    </a:lnTo>
                    <a:lnTo>
                      <a:pt x="380" y="87631"/>
                    </a:lnTo>
                    <a:lnTo>
                      <a:pt x="253" y="48514"/>
                    </a:lnTo>
                    <a:lnTo>
                      <a:pt x="0" y="8256"/>
                    </a:lnTo>
                    <a:lnTo>
                      <a:pt x="14477" y="0"/>
                    </a:lnTo>
                    <a:lnTo>
                      <a:pt x="14859" y="39624"/>
                    </a:lnTo>
                    <a:lnTo>
                      <a:pt x="15239" y="78360"/>
                    </a:lnTo>
                    <a:lnTo>
                      <a:pt x="15875" y="153798"/>
                    </a:lnTo>
                    <a:lnTo>
                      <a:pt x="16763" y="229998"/>
                    </a:lnTo>
                    <a:lnTo>
                      <a:pt x="17145" y="269495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Freeform 129"/>
              <p:cNvSpPr/>
              <p:nvPr/>
            </p:nvSpPr>
            <p:spPr>
              <a:xfrm>
                <a:off x="9558019" y="699769"/>
                <a:ext cx="16512" cy="323851"/>
              </a:xfrm>
              <a:custGeom>
                <a:avLst/>
                <a:gdLst/>
                <a:ahLst/>
                <a:cxnLst/>
                <a:rect l="0" t="0" r="0" b="0"/>
                <a:pathLst>
                  <a:path w="16512" h="323851">
                    <a:moveTo>
                      <a:pt x="16511" y="311150"/>
                    </a:moveTo>
                    <a:lnTo>
                      <a:pt x="2540" y="323850"/>
                    </a:lnTo>
                    <a:lnTo>
                      <a:pt x="2540" y="281941"/>
                    </a:lnTo>
                    <a:lnTo>
                      <a:pt x="1271" y="241300"/>
                    </a:lnTo>
                    <a:lnTo>
                      <a:pt x="1271" y="165100"/>
                    </a:lnTo>
                    <a:lnTo>
                      <a:pt x="0" y="87631"/>
                    </a:lnTo>
                    <a:lnTo>
                      <a:pt x="0" y="49531"/>
                    </a:lnTo>
                    <a:lnTo>
                      <a:pt x="0" y="8890"/>
                    </a:lnTo>
                    <a:lnTo>
                      <a:pt x="13971" y="0"/>
                    </a:lnTo>
                    <a:lnTo>
                      <a:pt x="15240" y="40640"/>
                    </a:lnTo>
                    <a:lnTo>
                      <a:pt x="15240" y="78740"/>
                    </a:lnTo>
                    <a:lnTo>
                      <a:pt x="16511" y="153670"/>
                    </a:lnTo>
                    <a:lnTo>
                      <a:pt x="16511" y="229870"/>
                    </a:lnTo>
                    <a:lnTo>
                      <a:pt x="16511" y="26924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Freeform 130"/>
              <p:cNvSpPr/>
              <p:nvPr/>
            </p:nvSpPr>
            <p:spPr>
              <a:xfrm>
                <a:off x="9514205" y="939546"/>
                <a:ext cx="90932" cy="129287"/>
              </a:xfrm>
              <a:custGeom>
                <a:avLst/>
                <a:gdLst/>
                <a:ahLst/>
                <a:cxnLst/>
                <a:rect l="0" t="0" r="0" b="0"/>
                <a:pathLst>
                  <a:path w="90932" h="129287">
                    <a:moveTo>
                      <a:pt x="90931" y="58673"/>
                    </a:moveTo>
                    <a:lnTo>
                      <a:pt x="82041" y="67945"/>
                    </a:lnTo>
                    <a:lnTo>
                      <a:pt x="72516" y="77470"/>
                    </a:lnTo>
                    <a:lnTo>
                      <a:pt x="69088" y="86359"/>
                    </a:lnTo>
                    <a:lnTo>
                      <a:pt x="64262" y="94234"/>
                    </a:lnTo>
                    <a:lnTo>
                      <a:pt x="58165" y="100711"/>
                    </a:lnTo>
                    <a:lnTo>
                      <a:pt x="51562" y="106045"/>
                    </a:lnTo>
                    <a:lnTo>
                      <a:pt x="44958" y="109601"/>
                    </a:lnTo>
                    <a:lnTo>
                      <a:pt x="39115" y="111759"/>
                    </a:lnTo>
                    <a:lnTo>
                      <a:pt x="34543" y="112140"/>
                    </a:lnTo>
                    <a:lnTo>
                      <a:pt x="32003" y="110490"/>
                    </a:lnTo>
                    <a:lnTo>
                      <a:pt x="16763" y="120142"/>
                    </a:lnTo>
                    <a:lnTo>
                      <a:pt x="0" y="129286"/>
                    </a:lnTo>
                    <a:lnTo>
                      <a:pt x="0" y="68453"/>
                    </a:lnTo>
                    <a:lnTo>
                      <a:pt x="17017" y="59309"/>
                    </a:lnTo>
                    <a:lnTo>
                      <a:pt x="32638" y="49403"/>
                    </a:lnTo>
                    <a:lnTo>
                      <a:pt x="33781" y="50926"/>
                    </a:lnTo>
                    <a:lnTo>
                      <a:pt x="35305" y="51562"/>
                    </a:lnTo>
                    <a:lnTo>
                      <a:pt x="39877" y="50926"/>
                    </a:lnTo>
                    <a:lnTo>
                      <a:pt x="45847" y="48132"/>
                    </a:lnTo>
                    <a:lnTo>
                      <a:pt x="52197" y="43687"/>
                    </a:lnTo>
                    <a:lnTo>
                      <a:pt x="58801" y="38226"/>
                    </a:lnTo>
                    <a:lnTo>
                      <a:pt x="64642" y="31623"/>
                    </a:lnTo>
                    <a:lnTo>
                      <a:pt x="69596" y="24892"/>
                    </a:lnTo>
                    <a:lnTo>
                      <a:pt x="72263" y="18034"/>
                    </a:lnTo>
                    <a:lnTo>
                      <a:pt x="90551" y="0"/>
                    </a:lnTo>
                    <a:lnTo>
                      <a:pt x="90804" y="28701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Freeform 131"/>
              <p:cNvSpPr/>
              <p:nvPr/>
            </p:nvSpPr>
            <p:spPr>
              <a:xfrm>
                <a:off x="9514840" y="939800"/>
                <a:ext cx="90170" cy="128270"/>
              </a:xfrm>
              <a:custGeom>
                <a:avLst/>
                <a:gdLst/>
                <a:ahLst/>
                <a:cxnLst/>
                <a:rect l="0" t="0" r="0" b="0"/>
                <a:pathLst>
                  <a:path w="90170" h="128270">
                    <a:moveTo>
                      <a:pt x="90169" y="58419"/>
                    </a:moveTo>
                    <a:lnTo>
                      <a:pt x="81279" y="67310"/>
                    </a:lnTo>
                    <a:lnTo>
                      <a:pt x="72390" y="77469"/>
                    </a:lnTo>
                    <a:lnTo>
                      <a:pt x="68579" y="86360"/>
                    </a:lnTo>
                    <a:lnTo>
                      <a:pt x="63500" y="93980"/>
                    </a:lnTo>
                    <a:lnTo>
                      <a:pt x="57150" y="100330"/>
                    </a:lnTo>
                    <a:lnTo>
                      <a:pt x="50800" y="105410"/>
                    </a:lnTo>
                    <a:lnTo>
                      <a:pt x="44450" y="109219"/>
                    </a:lnTo>
                    <a:lnTo>
                      <a:pt x="38100" y="111760"/>
                    </a:lnTo>
                    <a:lnTo>
                      <a:pt x="34290" y="111760"/>
                    </a:lnTo>
                    <a:lnTo>
                      <a:pt x="31750" y="110489"/>
                    </a:lnTo>
                    <a:lnTo>
                      <a:pt x="16510" y="119380"/>
                    </a:lnTo>
                    <a:lnTo>
                      <a:pt x="0" y="128269"/>
                    </a:lnTo>
                    <a:lnTo>
                      <a:pt x="0" y="68580"/>
                    </a:lnTo>
                    <a:lnTo>
                      <a:pt x="16510" y="58419"/>
                    </a:lnTo>
                    <a:lnTo>
                      <a:pt x="31750" y="49530"/>
                    </a:lnTo>
                    <a:lnTo>
                      <a:pt x="33019" y="50800"/>
                    </a:lnTo>
                    <a:lnTo>
                      <a:pt x="34290" y="50800"/>
                    </a:lnTo>
                    <a:lnTo>
                      <a:pt x="39369" y="50800"/>
                    </a:lnTo>
                    <a:lnTo>
                      <a:pt x="45719" y="46989"/>
                    </a:lnTo>
                    <a:lnTo>
                      <a:pt x="52069" y="43180"/>
                    </a:lnTo>
                    <a:lnTo>
                      <a:pt x="58419" y="38100"/>
                    </a:lnTo>
                    <a:lnTo>
                      <a:pt x="64769" y="31750"/>
                    </a:lnTo>
                    <a:lnTo>
                      <a:pt x="68579" y="24130"/>
                    </a:lnTo>
                    <a:lnTo>
                      <a:pt x="71119" y="17780"/>
                    </a:lnTo>
                    <a:lnTo>
                      <a:pt x="90169" y="0"/>
                    </a:lnTo>
                    <a:lnTo>
                      <a:pt x="90169" y="2793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3" name="Straight Connector 132"/>
              <p:cNvCxnSpPr/>
              <p:nvPr/>
            </p:nvCxnSpPr>
            <p:spPr>
              <a:xfrm>
                <a:off x="9580626" y="957199"/>
                <a:ext cx="0" cy="44703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Freeform 133"/>
              <p:cNvSpPr/>
              <p:nvPr/>
            </p:nvSpPr>
            <p:spPr>
              <a:xfrm>
                <a:off x="9560559" y="998219"/>
                <a:ext cx="17782" cy="40642"/>
              </a:xfrm>
              <a:custGeom>
                <a:avLst/>
                <a:gdLst/>
                <a:ahLst/>
                <a:cxnLst/>
                <a:rect l="0" t="0" r="0" b="0"/>
                <a:pathLst>
                  <a:path w="17782" h="40642">
                    <a:moveTo>
                      <a:pt x="0" y="40641"/>
                    </a:moveTo>
                    <a:lnTo>
                      <a:pt x="1271" y="40641"/>
                    </a:lnTo>
                    <a:lnTo>
                      <a:pt x="3810" y="40641"/>
                    </a:lnTo>
                    <a:lnTo>
                      <a:pt x="8891" y="36831"/>
                    </a:lnTo>
                    <a:lnTo>
                      <a:pt x="13971" y="31750"/>
                    </a:lnTo>
                    <a:lnTo>
                      <a:pt x="17781" y="24131"/>
                    </a:lnTo>
                    <a:lnTo>
                      <a:pt x="17781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Freeform 134"/>
              <p:cNvSpPr/>
              <p:nvPr/>
            </p:nvSpPr>
            <p:spPr>
              <a:xfrm>
                <a:off x="9519919" y="1000760"/>
                <a:ext cx="16512" cy="38101"/>
              </a:xfrm>
              <a:custGeom>
                <a:avLst/>
                <a:gdLst/>
                <a:ahLst/>
                <a:cxnLst/>
                <a:rect l="0" t="0" r="0" b="0"/>
                <a:pathLst>
                  <a:path w="16512" h="38101">
                    <a:moveTo>
                      <a:pt x="0" y="38100"/>
                    </a:moveTo>
                    <a:lnTo>
                      <a:pt x="0" y="10159"/>
                    </a:lnTo>
                    <a:lnTo>
                      <a:pt x="16511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Freeform 135"/>
              <p:cNvSpPr/>
              <p:nvPr/>
            </p:nvSpPr>
            <p:spPr>
              <a:xfrm>
                <a:off x="9514205" y="744855"/>
                <a:ext cx="89027" cy="109729"/>
              </a:xfrm>
              <a:custGeom>
                <a:avLst/>
                <a:gdLst/>
                <a:ahLst/>
                <a:cxnLst/>
                <a:rect l="0" t="0" r="0" b="0"/>
                <a:pathLst>
                  <a:path w="89027" h="109729">
                    <a:moveTo>
                      <a:pt x="89026" y="52324"/>
                    </a:moveTo>
                    <a:lnTo>
                      <a:pt x="70230" y="67945"/>
                    </a:lnTo>
                    <a:lnTo>
                      <a:pt x="66928" y="75311"/>
                    </a:lnTo>
                    <a:lnTo>
                      <a:pt x="62102" y="81914"/>
                    </a:lnTo>
                    <a:lnTo>
                      <a:pt x="56261" y="87248"/>
                    </a:lnTo>
                    <a:lnTo>
                      <a:pt x="49784" y="91439"/>
                    </a:lnTo>
                    <a:lnTo>
                      <a:pt x="43434" y="94106"/>
                    </a:lnTo>
                    <a:lnTo>
                      <a:pt x="37973" y="95631"/>
                    </a:lnTo>
                    <a:lnTo>
                      <a:pt x="33527" y="95631"/>
                    </a:lnTo>
                    <a:lnTo>
                      <a:pt x="31241" y="93980"/>
                    </a:lnTo>
                    <a:lnTo>
                      <a:pt x="16383" y="101981"/>
                    </a:lnTo>
                    <a:lnTo>
                      <a:pt x="0" y="109728"/>
                    </a:lnTo>
                    <a:lnTo>
                      <a:pt x="0" y="52958"/>
                    </a:lnTo>
                    <a:lnTo>
                      <a:pt x="16510" y="45339"/>
                    </a:lnTo>
                    <a:lnTo>
                      <a:pt x="31876" y="37718"/>
                    </a:lnTo>
                    <a:lnTo>
                      <a:pt x="34163" y="39878"/>
                    </a:lnTo>
                    <a:lnTo>
                      <a:pt x="38608" y="40132"/>
                    </a:lnTo>
                    <a:lnTo>
                      <a:pt x="44323" y="38353"/>
                    </a:lnTo>
                    <a:lnTo>
                      <a:pt x="50546" y="35178"/>
                    </a:lnTo>
                    <a:lnTo>
                      <a:pt x="56896" y="30733"/>
                    </a:lnTo>
                    <a:lnTo>
                      <a:pt x="62611" y="25781"/>
                    </a:lnTo>
                    <a:lnTo>
                      <a:pt x="67183" y="20065"/>
                    </a:lnTo>
                    <a:lnTo>
                      <a:pt x="69976" y="14096"/>
                    </a:lnTo>
                    <a:lnTo>
                      <a:pt x="88646" y="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Freeform 136"/>
              <p:cNvSpPr/>
              <p:nvPr/>
            </p:nvSpPr>
            <p:spPr>
              <a:xfrm>
                <a:off x="9514840" y="744219"/>
                <a:ext cx="88901" cy="110492"/>
              </a:xfrm>
              <a:custGeom>
                <a:avLst/>
                <a:gdLst/>
                <a:ahLst/>
                <a:cxnLst/>
                <a:rect l="0" t="0" r="0" b="0"/>
                <a:pathLst>
                  <a:path w="88901" h="110492">
                    <a:moveTo>
                      <a:pt x="88900" y="52071"/>
                    </a:moveTo>
                    <a:lnTo>
                      <a:pt x="69850" y="68581"/>
                    </a:lnTo>
                    <a:lnTo>
                      <a:pt x="66040" y="76200"/>
                    </a:lnTo>
                    <a:lnTo>
                      <a:pt x="60960" y="82550"/>
                    </a:lnTo>
                    <a:lnTo>
                      <a:pt x="55879" y="87631"/>
                    </a:lnTo>
                    <a:lnTo>
                      <a:pt x="49529" y="91441"/>
                    </a:lnTo>
                    <a:lnTo>
                      <a:pt x="43179" y="93981"/>
                    </a:lnTo>
                    <a:lnTo>
                      <a:pt x="36829" y="96520"/>
                    </a:lnTo>
                    <a:lnTo>
                      <a:pt x="33019" y="96520"/>
                    </a:lnTo>
                    <a:lnTo>
                      <a:pt x="30479" y="93981"/>
                    </a:lnTo>
                    <a:lnTo>
                      <a:pt x="16510" y="102870"/>
                    </a:lnTo>
                    <a:lnTo>
                      <a:pt x="0" y="110491"/>
                    </a:lnTo>
                    <a:lnTo>
                      <a:pt x="0" y="53340"/>
                    </a:lnTo>
                    <a:lnTo>
                      <a:pt x="16510" y="45721"/>
                    </a:lnTo>
                    <a:lnTo>
                      <a:pt x="30479" y="38100"/>
                    </a:lnTo>
                    <a:lnTo>
                      <a:pt x="33019" y="40640"/>
                    </a:lnTo>
                    <a:lnTo>
                      <a:pt x="38100" y="40640"/>
                    </a:lnTo>
                    <a:lnTo>
                      <a:pt x="43179" y="38100"/>
                    </a:lnTo>
                    <a:lnTo>
                      <a:pt x="49529" y="35561"/>
                    </a:lnTo>
                    <a:lnTo>
                      <a:pt x="55879" y="31750"/>
                    </a:lnTo>
                    <a:lnTo>
                      <a:pt x="62229" y="26671"/>
                    </a:lnTo>
                    <a:lnTo>
                      <a:pt x="66040" y="20321"/>
                    </a:lnTo>
                    <a:lnTo>
                      <a:pt x="68579" y="13971"/>
                    </a:lnTo>
                    <a:lnTo>
                      <a:pt x="8890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8" name="Straight Connector 137"/>
              <p:cNvCxnSpPr/>
              <p:nvPr/>
            </p:nvCxnSpPr>
            <p:spPr>
              <a:xfrm>
                <a:off x="9580626" y="756030"/>
                <a:ext cx="0" cy="44704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Freeform 138"/>
              <p:cNvSpPr/>
              <p:nvPr/>
            </p:nvSpPr>
            <p:spPr>
              <a:xfrm>
                <a:off x="9559290" y="795019"/>
                <a:ext cx="16511" cy="35562"/>
              </a:xfrm>
              <a:custGeom>
                <a:avLst/>
                <a:gdLst/>
                <a:ahLst/>
                <a:cxnLst/>
                <a:rect l="0" t="0" r="0" b="0"/>
                <a:pathLst>
                  <a:path w="16511" h="35562">
                    <a:moveTo>
                      <a:pt x="0" y="34291"/>
                    </a:moveTo>
                    <a:lnTo>
                      <a:pt x="1269" y="35561"/>
                    </a:lnTo>
                    <a:lnTo>
                      <a:pt x="3810" y="34291"/>
                    </a:lnTo>
                    <a:lnTo>
                      <a:pt x="8890" y="33020"/>
                    </a:lnTo>
                    <a:lnTo>
                      <a:pt x="13969" y="27941"/>
                    </a:lnTo>
                    <a:lnTo>
                      <a:pt x="16510" y="21591"/>
                    </a:lnTo>
                    <a:lnTo>
                      <a:pt x="1651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Freeform 139"/>
              <p:cNvSpPr/>
              <p:nvPr/>
            </p:nvSpPr>
            <p:spPr>
              <a:xfrm>
                <a:off x="9519919" y="793750"/>
                <a:ext cx="16512" cy="33020"/>
              </a:xfrm>
              <a:custGeom>
                <a:avLst/>
                <a:gdLst/>
                <a:ahLst/>
                <a:cxnLst/>
                <a:rect l="0" t="0" r="0" b="0"/>
                <a:pathLst>
                  <a:path w="16512" h="33020">
                    <a:moveTo>
                      <a:pt x="0" y="33019"/>
                    </a:moveTo>
                    <a:lnTo>
                      <a:pt x="0" y="6350"/>
                    </a:lnTo>
                    <a:lnTo>
                      <a:pt x="16511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Freeform 140"/>
              <p:cNvSpPr/>
              <p:nvPr/>
            </p:nvSpPr>
            <p:spPr>
              <a:xfrm>
                <a:off x="9549003" y="675258"/>
                <a:ext cx="31751" cy="49023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49023">
                    <a:moveTo>
                      <a:pt x="31750" y="30608"/>
                    </a:moveTo>
                    <a:lnTo>
                      <a:pt x="27813" y="30608"/>
                    </a:lnTo>
                    <a:lnTo>
                      <a:pt x="23494" y="31497"/>
                    </a:lnTo>
                    <a:lnTo>
                      <a:pt x="14986" y="35561"/>
                    </a:lnTo>
                    <a:lnTo>
                      <a:pt x="7239" y="41783"/>
                    </a:lnTo>
                    <a:lnTo>
                      <a:pt x="253" y="49022"/>
                    </a:lnTo>
                    <a:lnTo>
                      <a:pt x="0" y="17780"/>
                    </a:lnTo>
                    <a:lnTo>
                      <a:pt x="6730" y="10542"/>
                    </a:lnTo>
                    <a:lnTo>
                      <a:pt x="14858" y="4572"/>
                    </a:lnTo>
                    <a:lnTo>
                      <a:pt x="23367" y="636"/>
                    </a:lnTo>
                    <a:lnTo>
                      <a:pt x="27558" y="0"/>
                    </a:lnTo>
                    <a:lnTo>
                      <a:pt x="31368" y="254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Freeform 141"/>
              <p:cNvSpPr/>
              <p:nvPr/>
            </p:nvSpPr>
            <p:spPr>
              <a:xfrm>
                <a:off x="9549130" y="674369"/>
                <a:ext cx="31751" cy="49532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49532">
                    <a:moveTo>
                      <a:pt x="30479" y="1271"/>
                    </a:moveTo>
                    <a:lnTo>
                      <a:pt x="27939" y="0"/>
                    </a:lnTo>
                    <a:lnTo>
                      <a:pt x="22860" y="1271"/>
                    </a:lnTo>
                    <a:lnTo>
                      <a:pt x="15239" y="5081"/>
                    </a:lnTo>
                    <a:lnTo>
                      <a:pt x="6350" y="11431"/>
                    </a:lnTo>
                    <a:lnTo>
                      <a:pt x="0" y="19050"/>
                    </a:lnTo>
                    <a:lnTo>
                      <a:pt x="0" y="49531"/>
                    </a:lnTo>
                    <a:lnTo>
                      <a:pt x="6350" y="41911"/>
                    </a:lnTo>
                    <a:lnTo>
                      <a:pt x="15239" y="36831"/>
                    </a:lnTo>
                    <a:lnTo>
                      <a:pt x="22860" y="33021"/>
                    </a:lnTo>
                    <a:lnTo>
                      <a:pt x="27939" y="31750"/>
                    </a:lnTo>
                    <a:lnTo>
                      <a:pt x="31750" y="317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Freeform 142"/>
              <p:cNvSpPr/>
              <p:nvPr/>
            </p:nvSpPr>
            <p:spPr>
              <a:xfrm>
                <a:off x="9486010" y="613155"/>
                <a:ext cx="133986" cy="117858"/>
              </a:xfrm>
              <a:custGeom>
                <a:avLst/>
                <a:gdLst/>
                <a:ahLst/>
                <a:cxnLst/>
                <a:rect l="0" t="0" r="0" b="0"/>
                <a:pathLst>
                  <a:path w="133986" h="117858">
                    <a:moveTo>
                      <a:pt x="94743" y="92711"/>
                    </a:moveTo>
                    <a:lnTo>
                      <a:pt x="86742" y="102108"/>
                    </a:lnTo>
                    <a:lnTo>
                      <a:pt x="78233" y="108204"/>
                    </a:lnTo>
                    <a:lnTo>
                      <a:pt x="69978" y="111125"/>
                    </a:lnTo>
                    <a:lnTo>
                      <a:pt x="66295" y="111379"/>
                    </a:lnTo>
                    <a:lnTo>
                      <a:pt x="63246" y="110871"/>
                    </a:lnTo>
                    <a:lnTo>
                      <a:pt x="54865" y="114554"/>
                    </a:lnTo>
                    <a:lnTo>
                      <a:pt x="47498" y="116840"/>
                    </a:lnTo>
                    <a:lnTo>
                      <a:pt x="40513" y="117857"/>
                    </a:lnTo>
                    <a:lnTo>
                      <a:pt x="34163" y="117857"/>
                    </a:lnTo>
                    <a:lnTo>
                      <a:pt x="28448" y="117095"/>
                    </a:lnTo>
                    <a:lnTo>
                      <a:pt x="23115" y="115189"/>
                    </a:lnTo>
                    <a:lnTo>
                      <a:pt x="18416" y="112776"/>
                    </a:lnTo>
                    <a:lnTo>
                      <a:pt x="14479" y="109728"/>
                    </a:lnTo>
                    <a:lnTo>
                      <a:pt x="7874" y="102236"/>
                    </a:lnTo>
                    <a:lnTo>
                      <a:pt x="3430" y="93853"/>
                    </a:lnTo>
                    <a:lnTo>
                      <a:pt x="890" y="85599"/>
                    </a:lnTo>
                    <a:lnTo>
                      <a:pt x="0" y="77978"/>
                    </a:lnTo>
                    <a:lnTo>
                      <a:pt x="1779" y="73533"/>
                    </a:lnTo>
                    <a:lnTo>
                      <a:pt x="5716" y="68453"/>
                    </a:lnTo>
                    <a:lnTo>
                      <a:pt x="11684" y="63374"/>
                    </a:lnTo>
                    <a:lnTo>
                      <a:pt x="18288" y="58928"/>
                    </a:lnTo>
                    <a:lnTo>
                      <a:pt x="25020" y="56007"/>
                    </a:lnTo>
                    <a:lnTo>
                      <a:pt x="31243" y="54992"/>
                    </a:lnTo>
                    <a:lnTo>
                      <a:pt x="33909" y="55372"/>
                    </a:lnTo>
                    <a:lnTo>
                      <a:pt x="36069" y="56389"/>
                    </a:lnTo>
                    <a:lnTo>
                      <a:pt x="37593" y="58547"/>
                    </a:lnTo>
                    <a:lnTo>
                      <a:pt x="38608" y="61342"/>
                    </a:lnTo>
                    <a:lnTo>
                      <a:pt x="43434" y="70232"/>
                    </a:lnTo>
                    <a:lnTo>
                      <a:pt x="49404" y="76328"/>
                    </a:lnTo>
                    <a:lnTo>
                      <a:pt x="56008" y="79503"/>
                    </a:lnTo>
                    <a:lnTo>
                      <a:pt x="62993" y="79629"/>
                    </a:lnTo>
                    <a:lnTo>
                      <a:pt x="69978" y="79883"/>
                    </a:lnTo>
                    <a:lnTo>
                      <a:pt x="77979" y="77343"/>
                    </a:lnTo>
                    <a:lnTo>
                      <a:pt x="86360" y="71628"/>
                    </a:lnTo>
                    <a:lnTo>
                      <a:pt x="90551" y="67438"/>
                    </a:lnTo>
                    <a:lnTo>
                      <a:pt x="94361" y="62103"/>
                    </a:lnTo>
                    <a:lnTo>
                      <a:pt x="99949" y="54992"/>
                    </a:lnTo>
                    <a:lnTo>
                      <a:pt x="104775" y="45593"/>
                    </a:lnTo>
                    <a:lnTo>
                      <a:pt x="108712" y="34290"/>
                    </a:lnTo>
                    <a:lnTo>
                      <a:pt x="111760" y="21210"/>
                    </a:lnTo>
                    <a:lnTo>
                      <a:pt x="113411" y="14225"/>
                    </a:lnTo>
                    <a:lnTo>
                      <a:pt x="116333" y="8510"/>
                    </a:lnTo>
                    <a:lnTo>
                      <a:pt x="120016" y="4064"/>
                    </a:lnTo>
                    <a:lnTo>
                      <a:pt x="123953" y="1397"/>
                    </a:lnTo>
                    <a:lnTo>
                      <a:pt x="127762" y="0"/>
                    </a:lnTo>
                    <a:lnTo>
                      <a:pt x="131065" y="254"/>
                    </a:lnTo>
                    <a:lnTo>
                      <a:pt x="133096" y="1906"/>
                    </a:lnTo>
                    <a:lnTo>
                      <a:pt x="133985" y="5081"/>
                    </a:lnTo>
                    <a:lnTo>
                      <a:pt x="133350" y="13082"/>
                    </a:lnTo>
                    <a:lnTo>
                      <a:pt x="132081" y="23242"/>
                    </a:lnTo>
                    <a:lnTo>
                      <a:pt x="129921" y="34925"/>
                    </a:lnTo>
                    <a:lnTo>
                      <a:pt x="126620" y="47371"/>
                    </a:lnTo>
                    <a:lnTo>
                      <a:pt x="121667" y="60071"/>
                    </a:lnTo>
                    <a:lnTo>
                      <a:pt x="114935" y="72136"/>
                    </a:lnTo>
                    <a:lnTo>
                      <a:pt x="106046" y="83313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Freeform 143"/>
              <p:cNvSpPr/>
              <p:nvPr/>
            </p:nvSpPr>
            <p:spPr>
              <a:xfrm>
                <a:off x="9485630" y="613409"/>
                <a:ext cx="134621" cy="116842"/>
              </a:xfrm>
              <a:custGeom>
                <a:avLst/>
                <a:gdLst/>
                <a:ahLst/>
                <a:cxnLst/>
                <a:rect l="0" t="0" r="0" b="0"/>
                <a:pathLst>
                  <a:path w="134621" h="116842">
                    <a:moveTo>
                      <a:pt x="95250" y="92710"/>
                    </a:moveTo>
                    <a:lnTo>
                      <a:pt x="87629" y="101600"/>
                    </a:lnTo>
                    <a:lnTo>
                      <a:pt x="78739" y="107950"/>
                    </a:lnTo>
                    <a:lnTo>
                      <a:pt x="69850" y="110491"/>
                    </a:lnTo>
                    <a:lnTo>
                      <a:pt x="67310" y="110491"/>
                    </a:lnTo>
                    <a:lnTo>
                      <a:pt x="63500" y="110491"/>
                    </a:lnTo>
                    <a:lnTo>
                      <a:pt x="54610" y="114300"/>
                    </a:lnTo>
                    <a:lnTo>
                      <a:pt x="48260" y="116841"/>
                    </a:lnTo>
                    <a:lnTo>
                      <a:pt x="40639" y="116841"/>
                    </a:lnTo>
                    <a:lnTo>
                      <a:pt x="34289" y="116841"/>
                    </a:lnTo>
                    <a:lnTo>
                      <a:pt x="29210" y="116841"/>
                    </a:lnTo>
                    <a:lnTo>
                      <a:pt x="22860" y="114300"/>
                    </a:lnTo>
                    <a:lnTo>
                      <a:pt x="19050" y="113031"/>
                    </a:lnTo>
                    <a:lnTo>
                      <a:pt x="15239" y="109221"/>
                    </a:lnTo>
                    <a:lnTo>
                      <a:pt x="7620" y="101600"/>
                    </a:lnTo>
                    <a:lnTo>
                      <a:pt x="3810" y="93981"/>
                    </a:lnTo>
                    <a:lnTo>
                      <a:pt x="1270" y="85091"/>
                    </a:lnTo>
                    <a:lnTo>
                      <a:pt x="0" y="77471"/>
                    </a:lnTo>
                    <a:lnTo>
                      <a:pt x="2539" y="73660"/>
                    </a:lnTo>
                    <a:lnTo>
                      <a:pt x="6350" y="68581"/>
                    </a:lnTo>
                    <a:lnTo>
                      <a:pt x="11429" y="63500"/>
                    </a:lnTo>
                    <a:lnTo>
                      <a:pt x="19050" y="58421"/>
                    </a:lnTo>
                    <a:lnTo>
                      <a:pt x="25400" y="55881"/>
                    </a:lnTo>
                    <a:lnTo>
                      <a:pt x="31750" y="54610"/>
                    </a:lnTo>
                    <a:lnTo>
                      <a:pt x="34289" y="54610"/>
                    </a:lnTo>
                    <a:lnTo>
                      <a:pt x="35560" y="55881"/>
                    </a:lnTo>
                    <a:lnTo>
                      <a:pt x="38100" y="58421"/>
                    </a:lnTo>
                    <a:lnTo>
                      <a:pt x="39370" y="60960"/>
                    </a:lnTo>
                    <a:lnTo>
                      <a:pt x="44450" y="69850"/>
                    </a:lnTo>
                    <a:lnTo>
                      <a:pt x="49529" y="76200"/>
                    </a:lnTo>
                    <a:lnTo>
                      <a:pt x="55879" y="78741"/>
                    </a:lnTo>
                    <a:lnTo>
                      <a:pt x="63500" y="80010"/>
                    </a:lnTo>
                    <a:lnTo>
                      <a:pt x="69850" y="80010"/>
                    </a:lnTo>
                    <a:lnTo>
                      <a:pt x="78739" y="77471"/>
                    </a:lnTo>
                    <a:lnTo>
                      <a:pt x="86360" y="71121"/>
                    </a:lnTo>
                    <a:lnTo>
                      <a:pt x="91439" y="67310"/>
                    </a:lnTo>
                    <a:lnTo>
                      <a:pt x="93979" y="60960"/>
                    </a:lnTo>
                    <a:lnTo>
                      <a:pt x="100329" y="54610"/>
                    </a:lnTo>
                    <a:lnTo>
                      <a:pt x="105410" y="45721"/>
                    </a:lnTo>
                    <a:lnTo>
                      <a:pt x="109220" y="33021"/>
                    </a:lnTo>
                    <a:lnTo>
                      <a:pt x="111760" y="20321"/>
                    </a:lnTo>
                    <a:lnTo>
                      <a:pt x="113029" y="13971"/>
                    </a:lnTo>
                    <a:lnTo>
                      <a:pt x="116839" y="7621"/>
                    </a:lnTo>
                    <a:lnTo>
                      <a:pt x="120650" y="3810"/>
                    </a:lnTo>
                    <a:lnTo>
                      <a:pt x="124460" y="1271"/>
                    </a:lnTo>
                    <a:lnTo>
                      <a:pt x="128270" y="0"/>
                    </a:lnTo>
                    <a:lnTo>
                      <a:pt x="132079" y="0"/>
                    </a:lnTo>
                    <a:lnTo>
                      <a:pt x="133350" y="1271"/>
                    </a:lnTo>
                    <a:lnTo>
                      <a:pt x="134620" y="5081"/>
                    </a:lnTo>
                    <a:lnTo>
                      <a:pt x="133350" y="12700"/>
                    </a:lnTo>
                    <a:lnTo>
                      <a:pt x="132079" y="22860"/>
                    </a:lnTo>
                    <a:lnTo>
                      <a:pt x="130810" y="34291"/>
                    </a:lnTo>
                    <a:lnTo>
                      <a:pt x="127000" y="46991"/>
                    </a:lnTo>
                    <a:lnTo>
                      <a:pt x="121920" y="59691"/>
                    </a:lnTo>
                    <a:lnTo>
                      <a:pt x="115570" y="71121"/>
                    </a:lnTo>
                    <a:lnTo>
                      <a:pt x="106679" y="825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9486010" y="614680"/>
                <a:ext cx="133986" cy="117857"/>
              </a:xfrm>
              <a:custGeom>
                <a:avLst/>
                <a:gdLst/>
                <a:ahLst/>
                <a:cxnLst/>
                <a:rect l="0" t="0" r="0" b="0"/>
                <a:pathLst>
                  <a:path w="133986" h="117857">
                    <a:moveTo>
                      <a:pt x="94743" y="92582"/>
                    </a:moveTo>
                    <a:lnTo>
                      <a:pt x="86742" y="101981"/>
                    </a:lnTo>
                    <a:lnTo>
                      <a:pt x="78233" y="107950"/>
                    </a:lnTo>
                    <a:lnTo>
                      <a:pt x="69978" y="110871"/>
                    </a:lnTo>
                    <a:lnTo>
                      <a:pt x="66295" y="111251"/>
                    </a:lnTo>
                    <a:lnTo>
                      <a:pt x="63246" y="110871"/>
                    </a:lnTo>
                    <a:lnTo>
                      <a:pt x="54865" y="114553"/>
                    </a:lnTo>
                    <a:lnTo>
                      <a:pt x="47498" y="116586"/>
                    </a:lnTo>
                    <a:lnTo>
                      <a:pt x="40513" y="117856"/>
                    </a:lnTo>
                    <a:lnTo>
                      <a:pt x="34163" y="117856"/>
                    </a:lnTo>
                    <a:lnTo>
                      <a:pt x="28448" y="116839"/>
                    </a:lnTo>
                    <a:lnTo>
                      <a:pt x="23115" y="115061"/>
                    </a:lnTo>
                    <a:lnTo>
                      <a:pt x="18416" y="112775"/>
                    </a:lnTo>
                    <a:lnTo>
                      <a:pt x="14479" y="109600"/>
                    </a:lnTo>
                    <a:lnTo>
                      <a:pt x="7874" y="102235"/>
                    </a:lnTo>
                    <a:lnTo>
                      <a:pt x="3430" y="93853"/>
                    </a:lnTo>
                    <a:lnTo>
                      <a:pt x="890" y="85597"/>
                    </a:lnTo>
                    <a:lnTo>
                      <a:pt x="0" y="78104"/>
                    </a:lnTo>
                    <a:lnTo>
                      <a:pt x="1779" y="73532"/>
                    </a:lnTo>
                    <a:lnTo>
                      <a:pt x="5716" y="68453"/>
                    </a:lnTo>
                    <a:lnTo>
                      <a:pt x="11684" y="63372"/>
                    </a:lnTo>
                    <a:lnTo>
                      <a:pt x="18288" y="58928"/>
                    </a:lnTo>
                    <a:lnTo>
                      <a:pt x="25020" y="56007"/>
                    </a:lnTo>
                    <a:lnTo>
                      <a:pt x="31243" y="54864"/>
                    </a:lnTo>
                    <a:lnTo>
                      <a:pt x="33909" y="55371"/>
                    </a:lnTo>
                    <a:lnTo>
                      <a:pt x="36069" y="56388"/>
                    </a:lnTo>
                    <a:lnTo>
                      <a:pt x="37593" y="58546"/>
                    </a:lnTo>
                    <a:lnTo>
                      <a:pt x="38608" y="61214"/>
                    </a:lnTo>
                    <a:lnTo>
                      <a:pt x="43434" y="70357"/>
                    </a:lnTo>
                    <a:lnTo>
                      <a:pt x="49404" y="76326"/>
                    </a:lnTo>
                    <a:lnTo>
                      <a:pt x="56008" y="79501"/>
                    </a:lnTo>
                    <a:lnTo>
                      <a:pt x="62993" y="79628"/>
                    </a:lnTo>
                    <a:lnTo>
                      <a:pt x="69978" y="79882"/>
                    </a:lnTo>
                    <a:lnTo>
                      <a:pt x="77979" y="77343"/>
                    </a:lnTo>
                    <a:lnTo>
                      <a:pt x="86360" y="71628"/>
                    </a:lnTo>
                    <a:lnTo>
                      <a:pt x="90551" y="67436"/>
                    </a:lnTo>
                    <a:lnTo>
                      <a:pt x="94361" y="62103"/>
                    </a:lnTo>
                    <a:lnTo>
                      <a:pt x="99949" y="54864"/>
                    </a:lnTo>
                    <a:lnTo>
                      <a:pt x="104775" y="45593"/>
                    </a:lnTo>
                    <a:lnTo>
                      <a:pt x="108712" y="34289"/>
                    </a:lnTo>
                    <a:lnTo>
                      <a:pt x="111760" y="21082"/>
                    </a:lnTo>
                    <a:lnTo>
                      <a:pt x="113666" y="14224"/>
                    </a:lnTo>
                    <a:lnTo>
                      <a:pt x="116333" y="8508"/>
                    </a:lnTo>
                    <a:lnTo>
                      <a:pt x="120016" y="4190"/>
                    </a:lnTo>
                    <a:lnTo>
                      <a:pt x="123953" y="1270"/>
                    </a:lnTo>
                    <a:lnTo>
                      <a:pt x="127762" y="0"/>
                    </a:lnTo>
                    <a:lnTo>
                      <a:pt x="131065" y="253"/>
                    </a:lnTo>
                    <a:lnTo>
                      <a:pt x="133096" y="1904"/>
                    </a:lnTo>
                    <a:lnTo>
                      <a:pt x="133985" y="5079"/>
                    </a:lnTo>
                    <a:lnTo>
                      <a:pt x="133350" y="13081"/>
                    </a:lnTo>
                    <a:lnTo>
                      <a:pt x="132081" y="23240"/>
                    </a:lnTo>
                    <a:lnTo>
                      <a:pt x="129921" y="34797"/>
                    </a:lnTo>
                    <a:lnTo>
                      <a:pt x="126620" y="47371"/>
                    </a:lnTo>
                    <a:lnTo>
                      <a:pt x="121667" y="59817"/>
                    </a:lnTo>
                    <a:lnTo>
                      <a:pt x="114935" y="72008"/>
                    </a:lnTo>
                    <a:lnTo>
                      <a:pt x="106046" y="83057"/>
                    </a:lnTo>
                    <a:lnTo>
                      <a:pt x="100711" y="88011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Freeform 145"/>
              <p:cNvSpPr/>
              <p:nvPr/>
            </p:nvSpPr>
            <p:spPr>
              <a:xfrm>
                <a:off x="9485630" y="614680"/>
                <a:ext cx="134621" cy="118111"/>
              </a:xfrm>
              <a:custGeom>
                <a:avLst/>
                <a:gdLst/>
                <a:ahLst/>
                <a:cxnLst/>
                <a:rect l="0" t="0" r="0" b="0"/>
                <a:pathLst>
                  <a:path w="134621" h="118111">
                    <a:moveTo>
                      <a:pt x="95250" y="92710"/>
                    </a:moveTo>
                    <a:lnTo>
                      <a:pt x="87629" y="101600"/>
                    </a:lnTo>
                    <a:lnTo>
                      <a:pt x="78739" y="107950"/>
                    </a:lnTo>
                    <a:lnTo>
                      <a:pt x="69850" y="110489"/>
                    </a:lnTo>
                    <a:lnTo>
                      <a:pt x="67310" y="111760"/>
                    </a:lnTo>
                    <a:lnTo>
                      <a:pt x="63500" y="110489"/>
                    </a:lnTo>
                    <a:lnTo>
                      <a:pt x="54610" y="114300"/>
                    </a:lnTo>
                    <a:lnTo>
                      <a:pt x="48260" y="116839"/>
                    </a:lnTo>
                    <a:lnTo>
                      <a:pt x="40639" y="118110"/>
                    </a:lnTo>
                    <a:lnTo>
                      <a:pt x="34289" y="118110"/>
                    </a:lnTo>
                    <a:lnTo>
                      <a:pt x="29210" y="116839"/>
                    </a:lnTo>
                    <a:lnTo>
                      <a:pt x="22860" y="115570"/>
                    </a:lnTo>
                    <a:lnTo>
                      <a:pt x="19050" y="113029"/>
                    </a:lnTo>
                    <a:lnTo>
                      <a:pt x="15239" y="109220"/>
                    </a:lnTo>
                    <a:lnTo>
                      <a:pt x="7620" y="101600"/>
                    </a:lnTo>
                    <a:lnTo>
                      <a:pt x="3810" y="93979"/>
                    </a:lnTo>
                    <a:lnTo>
                      <a:pt x="1270" y="85089"/>
                    </a:lnTo>
                    <a:lnTo>
                      <a:pt x="0" y="78739"/>
                    </a:lnTo>
                    <a:lnTo>
                      <a:pt x="2539" y="73660"/>
                    </a:lnTo>
                    <a:lnTo>
                      <a:pt x="6350" y="68579"/>
                    </a:lnTo>
                    <a:lnTo>
                      <a:pt x="11429" y="63500"/>
                    </a:lnTo>
                    <a:lnTo>
                      <a:pt x="19050" y="58420"/>
                    </a:lnTo>
                    <a:lnTo>
                      <a:pt x="25400" y="55879"/>
                    </a:lnTo>
                    <a:lnTo>
                      <a:pt x="31750" y="54610"/>
                    </a:lnTo>
                    <a:lnTo>
                      <a:pt x="34289" y="55879"/>
                    </a:lnTo>
                    <a:lnTo>
                      <a:pt x="35560" y="55879"/>
                    </a:lnTo>
                    <a:lnTo>
                      <a:pt x="38100" y="58420"/>
                    </a:lnTo>
                    <a:lnTo>
                      <a:pt x="39370" y="60960"/>
                    </a:lnTo>
                    <a:lnTo>
                      <a:pt x="44450" y="69850"/>
                    </a:lnTo>
                    <a:lnTo>
                      <a:pt x="49529" y="76200"/>
                    </a:lnTo>
                    <a:lnTo>
                      <a:pt x="55879" y="78739"/>
                    </a:lnTo>
                    <a:lnTo>
                      <a:pt x="63500" y="78739"/>
                    </a:lnTo>
                    <a:lnTo>
                      <a:pt x="69850" y="80010"/>
                    </a:lnTo>
                    <a:lnTo>
                      <a:pt x="78739" y="77470"/>
                    </a:lnTo>
                    <a:lnTo>
                      <a:pt x="86360" y="71120"/>
                    </a:lnTo>
                    <a:lnTo>
                      <a:pt x="91439" y="67310"/>
                    </a:lnTo>
                    <a:lnTo>
                      <a:pt x="93979" y="62229"/>
                    </a:lnTo>
                    <a:lnTo>
                      <a:pt x="100329" y="54610"/>
                    </a:lnTo>
                    <a:lnTo>
                      <a:pt x="105410" y="45720"/>
                    </a:lnTo>
                    <a:lnTo>
                      <a:pt x="109220" y="34289"/>
                    </a:lnTo>
                    <a:lnTo>
                      <a:pt x="111760" y="21589"/>
                    </a:lnTo>
                    <a:lnTo>
                      <a:pt x="114300" y="13970"/>
                    </a:lnTo>
                    <a:lnTo>
                      <a:pt x="116839" y="8889"/>
                    </a:lnTo>
                    <a:lnTo>
                      <a:pt x="120650" y="3810"/>
                    </a:lnTo>
                    <a:lnTo>
                      <a:pt x="124460" y="1270"/>
                    </a:lnTo>
                    <a:lnTo>
                      <a:pt x="128270" y="0"/>
                    </a:lnTo>
                    <a:lnTo>
                      <a:pt x="132079" y="0"/>
                    </a:lnTo>
                    <a:lnTo>
                      <a:pt x="133350" y="1270"/>
                    </a:lnTo>
                    <a:lnTo>
                      <a:pt x="134620" y="5079"/>
                    </a:lnTo>
                    <a:lnTo>
                      <a:pt x="133350" y="12700"/>
                    </a:lnTo>
                    <a:lnTo>
                      <a:pt x="132079" y="22860"/>
                    </a:lnTo>
                    <a:lnTo>
                      <a:pt x="130810" y="34289"/>
                    </a:lnTo>
                    <a:lnTo>
                      <a:pt x="127000" y="46989"/>
                    </a:lnTo>
                    <a:lnTo>
                      <a:pt x="121920" y="59689"/>
                    </a:lnTo>
                    <a:lnTo>
                      <a:pt x="115570" y="72389"/>
                    </a:lnTo>
                    <a:lnTo>
                      <a:pt x="106679" y="82550"/>
                    </a:lnTo>
                    <a:lnTo>
                      <a:pt x="101600" y="8762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7" name="Straight Connector 146"/>
              <p:cNvCxnSpPr/>
              <p:nvPr/>
            </p:nvCxnSpPr>
            <p:spPr>
              <a:xfrm>
                <a:off x="9575038" y="672211"/>
                <a:ext cx="0" cy="22351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>
                <a:off x="9541382" y="694562"/>
                <a:ext cx="0" cy="16764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9" name="Freeform 148"/>
              <p:cNvSpPr/>
              <p:nvPr/>
            </p:nvSpPr>
            <p:spPr>
              <a:xfrm>
                <a:off x="9493250" y="689609"/>
                <a:ext cx="24131" cy="35561"/>
              </a:xfrm>
              <a:custGeom>
                <a:avLst/>
                <a:gdLst/>
                <a:ahLst/>
                <a:cxnLst/>
                <a:rect l="0" t="0" r="0" b="0"/>
                <a:pathLst>
                  <a:path w="24131" h="35561">
                    <a:moveTo>
                      <a:pt x="24130" y="35560"/>
                    </a:moveTo>
                    <a:lnTo>
                      <a:pt x="19050" y="33021"/>
                    </a:lnTo>
                    <a:lnTo>
                      <a:pt x="13969" y="30481"/>
                    </a:lnTo>
                    <a:lnTo>
                      <a:pt x="10159" y="26671"/>
                    </a:lnTo>
                    <a:lnTo>
                      <a:pt x="7619" y="22860"/>
                    </a:lnTo>
                    <a:lnTo>
                      <a:pt x="3809" y="17781"/>
                    </a:lnTo>
                    <a:lnTo>
                      <a:pt x="1269" y="12700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Freeform 149"/>
              <p:cNvSpPr/>
              <p:nvPr/>
            </p:nvSpPr>
            <p:spPr>
              <a:xfrm>
                <a:off x="8482203" y="150368"/>
                <a:ext cx="1120903" cy="458470"/>
              </a:xfrm>
              <a:custGeom>
                <a:avLst/>
                <a:gdLst/>
                <a:ahLst/>
                <a:cxnLst/>
                <a:rect l="0" t="0" r="0" b="0"/>
                <a:pathLst>
                  <a:path w="1120903" h="458470">
                    <a:moveTo>
                      <a:pt x="18668" y="59563"/>
                    </a:moveTo>
                    <a:lnTo>
                      <a:pt x="12318" y="54991"/>
                    </a:lnTo>
                    <a:lnTo>
                      <a:pt x="7112" y="49657"/>
                    </a:lnTo>
                    <a:lnTo>
                      <a:pt x="3302" y="43687"/>
                    </a:lnTo>
                    <a:lnTo>
                      <a:pt x="1015" y="37592"/>
                    </a:lnTo>
                    <a:lnTo>
                      <a:pt x="0" y="31242"/>
                    </a:lnTo>
                    <a:lnTo>
                      <a:pt x="380" y="25019"/>
                    </a:lnTo>
                    <a:lnTo>
                      <a:pt x="1904" y="18795"/>
                    </a:lnTo>
                    <a:lnTo>
                      <a:pt x="4826" y="13335"/>
                    </a:lnTo>
                    <a:lnTo>
                      <a:pt x="9016" y="8509"/>
                    </a:lnTo>
                    <a:lnTo>
                      <a:pt x="14604" y="4444"/>
                    </a:lnTo>
                    <a:lnTo>
                      <a:pt x="21336" y="1777"/>
                    </a:lnTo>
                    <a:lnTo>
                      <a:pt x="29210" y="0"/>
                    </a:lnTo>
                    <a:lnTo>
                      <a:pt x="38353" y="0"/>
                    </a:lnTo>
                    <a:lnTo>
                      <a:pt x="48767" y="1524"/>
                    </a:lnTo>
                    <a:lnTo>
                      <a:pt x="60198" y="5079"/>
                    </a:lnTo>
                    <a:lnTo>
                      <a:pt x="126491" y="30226"/>
                    </a:lnTo>
                    <a:lnTo>
                      <a:pt x="190753" y="54736"/>
                    </a:lnTo>
                    <a:lnTo>
                      <a:pt x="252983" y="79120"/>
                    </a:lnTo>
                    <a:lnTo>
                      <a:pt x="313436" y="102743"/>
                    </a:lnTo>
                    <a:lnTo>
                      <a:pt x="372364" y="126111"/>
                    </a:lnTo>
                    <a:lnTo>
                      <a:pt x="429767" y="148970"/>
                    </a:lnTo>
                    <a:lnTo>
                      <a:pt x="485775" y="171322"/>
                    </a:lnTo>
                    <a:lnTo>
                      <a:pt x="540512" y="193293"/>
                    </a:lnTo>
                    <a:lnTo>
                      <a:pt x="594105" y="214884"/>
                    </a:lnTo>
                    <a:lnTo>
                      <a:pt x="646429" y="235966"/>
                    </a:lnTo>
                    <a:lnTo>
                      <a:pt x="698118" y="256412"/>
                    </a:lnTo>
                    <a:lnTo>
                      <a:pt x="749045" y="276479"/>
                    </a:lnTo>
                    <a:lnTo>
                      <a:pt x="848740" y="315468"/>
                    </a:lnTo>
                    <a:lnTo>
                      <a:pt x="946785" y="352170"/>
                    </a:lnTo>
                    <a:lnTo>
                      <a:pt x="953135" y="351790"/>
                    </a:lnTo>
                    <a:lnTo>
                      <a:pt x="961516" y="351536"/>
                    </a:lnTo>
                    <a:lnTo>
                      <a:pt x="971677" y="351536"/>
                    </a:lnTo>
                    <a:lnTo>
                      <a:pt x="983106" y="351916"/>
                    </a:lnTo>
                    <a:lnTo>
                      <a:pt x="995806" y="352805"/>
                    </a:lnTo>
                    <a:lnTo>
                      <a:pt x="1009523" y="354202"/>
                    </a:lnTo>
                    <a:lnTo>
                      <a:pt x="1037716" y="359283"/>
                    </a:lnTo>
                    <a:lnTo>
                      <a:pt x="1051940" y="363347"/>
                    </a:lnTo>
                    <a:lnTo>
                      <a:pt x="1065783" y="368426"/>
                    </a:lnTo>
                    <a:lnTo>
                      <a:pt x="1078738" y="374776"/>
                    </a:lnTo>
                    <a:lnTo>
                      <a:pt x="1090549" y="382397"/>
                    </a:lnTo>
                    <a:lnTo>
                      <a:pt x="1100836" y="391413"/>
                    </a:lnTo>
                    <a:lnTo>
                      <a:pt x="1109599" y="401955"/>
                    </a:lnTo>
                    <a:lnTo>
                      <a:pt x="1116329" y="414273"/>
                    </a:lnTo>
                    <a:lnTo>
                      <a:pt x="1120902" y="428244"/>
                    </a:lnTo>
                    <a:lnTo>
                      <a:pt x="1116583" y="435229"/>
                    </a:lnTo>
                    <a:lnTo>
                      <a:pt x="1112139" y="441325"/>
                    </a:lnTo>
                    <a:lnTo>
                      <a:pt x="1107313" y="446405"/>
                    </a:lnTo>
                    <a:lnTo>
                      <a:pt x="1101978" y="450341"/>
                    </a:lnTo>
                    <a:lnTo>
                      <a:pt x="1090549" y="455802"/>
                    </a:lnTo>
                    <a:lnTo>
                      <a:pt x="1077976" y="458469"/>
                    </a:lnTo>
                    <a:lnTo>
                      <a:pt x="1064640" y="458215"/>
                    </a:lnTo>
                    <a:lnTo>
                      <a:pt x="1050925" y="455676"/>
                    </a:lnTo>
                    <a:lnTo>
                      <a:pt x="1036447" y="450976"/>
                    </a:lnTo>
                    <a:lnTo>
                      <a:pt x="1022095" y="444880"/>
                    </a:lnTo>
                    <a:lnTo>
                      <a:pt x="1007872" y="437641"/>
                    </a:lnTo>
                    <a:lnTo>
                      <a:pt x="993902" y="429513"/>
                    </a:lnTo>
                    <a:lnTo>
                      <a:pt x="968248" y="412369"/>
                    </a:lnTo>
                    <a:lnTo>
                      <a:pt x="956944" y="404113"/>
                    </a:lnTo>
                    <a:lnTo>
                      <a:pt x="947039" y="396748"/>
                    </a:lnTo>
                    <a:lnTo>
                      <a:pt x="938529" y="390398"/>
                    </a:lnTo>
                    <a:lnTo>
                      <a:pt x="932179" y="385318"/>
                    </a:lnTo>
                    <a:lnTo>
                      <a:pt x="911225" y="379857"/>
                    </a:lnTo>
                    <a:lnTo>
                      <a:pt x="889380" y="373761"/>
                    </a:lnTo>
                    <a:lnTo>
                      <a:pt x="867155" y="367157"/>
                    </a:lnTo>
                    <a:lnTo>
                      <a:pt x="843788" y="360172"/>
                    </a:lnTo>
                    <a:lnTo>
                      <a:pt x="795654" y="344805"/>
                    </a:lnTo>
                    <a:lnTo>
                      <a:pt x="745108" y="327913"/>
                    </a:lnTo>
                    <a:lnTo>
                      <a:pt x="692023" y="309498"/>
                    </a:lnTo>
                    <a:lnTo>
                      <a:pt x="637158" y="289687"/>
                    </a:lnTo>
                    <a:lnTo>
                      <a:pt x="580390" y="268858"/>
                    </a:lnTo>
                    <a:lnTo>
                      <a:pt x="522097" y="247395"/>
                    </a:lnTo>
                    <a:lnTo>
                      <a:pt x="462533" y="225043"/>
                    </a:lnTo>
                    <a:lnTo>
                      <a:pt x="401701" y="202184"/>
                    </a:lnTo>
                    <a:lnTo>
                      <a:pt x="277876" y="155320"/>
                    </a:lnTo>
                    <a:lnTo>
                      <a:pt x="152145" y="108584"/>
                    </a:lnTo>
                    <a:lnTo>
                      <a:pt x="26669" y="63245"/>
                    </a:lnTo>
                    <a:close/>
                  </a:path>
                </a:pathLst>
              </a:custGeom>
              <a:solidFill>
                <a:srgbClr val="D1A568"/>
              </a:solidFill>
              <a:ln w="0" cap="flat" cmpd="sng" algn="ctr">
                <a:solidFill>
                  <a:srgbClr val="D1A56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Freeform 150"/>
              <p:cNvSpPr/>
              <p:nvPr/>
            </p:nvSpPr>
            <p:spPr>
              <a:xfrm>
                <a:off x="8482330" y="149860"/>
                <a:ext cx="1121411" cy="458471"/>
              </a:xfrm>
              <a:custGeom>
                <a:avLst/>
                <a:gdLst/>
                <a:ahLst/>
                <a:cxnLst/>
                <a:rect l="0" t="0" r="0" b="0"/>
                <a:pathLst>
                  <a:path w="1121411" h="458471">
                    <a:moveTo>
                      <a:pt x="26670" y="63499"/>
                    </a:moveTo>
                    <a:lnTo>
                      <a:pt x="152400" y="109219"/>
                    </a:lnTo>
                    <a:lnTo>
                      <a:pt x="278129" y="156210"/>
                    </a:lnTo>
                    <a:lnTo>
                      <a:pt x="401320" y="203199"/>
                    </a:lnTo>
                    <a:lnTo>
                      <a:pt x="462279" y="226060"/>
                    </a:lnTo>
                    <a:lnTo>
                      <a:pt x="521970" y="247649"/>
                    </a:lnTo>
                    <a:lnTo>
                      <a:pt x="580389" y="269240"/>
                    </a:lnTo>
                    <a:lnTo>
                      <a:pt x="636270" y="289559"/>
                    </a:lnTo>
                    <a:lnTo>
                      <a:pt x="692150" y="309880"/>
                    </a:lnTo>
                    <a:lnTo>
                      <a:pt x="745489" y="328930"/>
                    </a:lnTo>
                    <a:lnTo>
                      <a:pt x="795020" y="345440"/>
                    </a:lnTo>
                    <a:lnTo>
                      <a:pt x="843279" y="360680"/>
                    </a:lnTo>
                    <a:lnTo>
                      <a:pt x="866139" y="367030"/>
                    </a:lnTo>
                    <a:lnTo>
                      <a:pt x="889000" y="374649"/>
                    </a:lnTo>
                    <a:lnTo>
                      <a:pt x="910589" y="379730"/>
                    </a:lnTo>
                    <a:lnTo>
                      <a:pt x="932179" y="386080"/>
                    </a:lnTo>
                    <a:lnTo>
                      <a:pt x="938529" y="391159"/>
                    </a:lnTo>
                    <a:lnTo>
                      <a:pt x="947420" y="397509"/>
                    </a:lnTo>
                    <a:lnTo>
                      <a:pt x="957579" y="403859"/>
                    </a:lnTo>
                    <a:lnTo>
                      <a:pt x="967739" y="412749"/>
                    </a:lnTo>
                    <a:lnTo>
                      <a:pt x="994410" y="430530"/>
                    </a:lnTo>
                    <a:lnTo>
                      <a:pt x="1007110" y="438149"/>
                    </a:lnTo>
                    <a:lnTo>
                      <a:pt x="1022350" y="445770"/>
                    </a:lnTo>
                    <a:lnTo>
                      <a:pt x="1036320" y="450849"/>
                    </a:lnTo>
                    <a:lnTo>
                      <a:pt x="1050289" y="455930"/>
                    </a:lnTo>
                    <a:lnTo>
                      <a:pt x="1064260" y="458470"/>
                    </a:lnTo>
                    <a:lnTo>
                      <a:pt x="1078229" y="458470"/>
                    </a:lnTo>
                    <a:lnTo>
                      <a:pt x="1090929" y="455930"/>
                    </a:lnTo>
                    <a:lnTo>
                      <a:pt x="1101089" y="450849"/>
                    </a:lnTo>
                    <a:lnTo>
                      <a:pt x="1107439" y="447040"/>
                    </a:lnTo>
                    <a:lnTo>
                      <a:pt x="1111250" y="441959"/>
                    </a:lnTo>
                    <a:lnTo>
                      <a:pt x="1116329" y="435609"/>
                    </a:lnTo>
                    <a:lnTo>
                      <a:pt x="1121410" y="427990"/>
                    </a:lnTo>
                    <a:lnTo>
                      <a:pt x="1116329" y="414020"/>
                    </a:lnTo>
                    <a:lnTo>
                      <a:pt x="1109979" y="402590"/>
                    </a:lnTo>
                    <a:lnTo>
                      <a:pt x="1101089" y="391159"/>
                    </a:lnTo>
                    <a:lnTo>
                      <a:pt x="1090929" y="382270"/>
                    </a:lnTo>
                    <a:lnTo>
                      <a:pt x="1078229" y="375920"/>
                    </a:lnTo>
                    <a:lnTo>
                      <a:pt x="1065529" y="368299"/>
                    </a:lnTo>
                    <a:lnTo>
                      <a:pt x="1051560" y="363220"/>
                    </a:lnTo>
                    <a:lnTo>
                      <a:pt x="1037589" y="359409"/>
                    </a:lnTo>
                    <a:lnTo>
                      <a:pt x="1009650" y="354330"/>
                    </a:lnTo>
                    <a:lnTo>
                      <a:pt x="995679" y="353059"/>
                    </a:lnTo>
                    <a:lnTo>
                      <a:pt x="982979" y="351790"/>
                    </a:lnTo>
                    <a:lnTo>
                      <a:pt x="971550" y="351790"/>
                    </a:lnTo>
                    <a:lnTo>
                      <a:pt x="961389" y="351790"/>
                    </a:lnTo>
                    <a:lnTo>
                      <a:pt x="952500" y="351790"/>
                    </a:lnTo>
                    <a:lnTo>
                      <a:pt x="947420" y="351790"/>
                    </a:lnTo>
                    <a:lnTo>
                      <a:pt x="848360" y="314959"/>
                    </a:lnTo>
                    <a:lnTo>
                      <a:pt x="749300" y="276859"/>
                    </a:lnTo>
                    <a:lnTo>
                      <a:pt x="698500" y="256540"/>
                    </a:lnTo>
                    <a:lnTo>
                      <a:pt x="646429" y="236219"/>
                    </a:lnTo>
                    <a:lnTo>
                      <a:pt x="594360" y="214630"/>
                    </a:lnTo>
                    <a:lnTo>
                      <a:pt x="539750" y="194310"/>
                    </a:lnTo>
                    <a:lnTo>
                      <a:pt x="486410" y="171449"/>
                    </a:lnTo>
                    <a:lnTo>
                      <a:pt x="429260" y="149860"/>
                    </a:lnTo>
                    <a:lnTo>
                      <a:pt x="372110" y="126999"/>
                    </a:lnTo>
                    <a:lnTo>
                      <a:pt x="313689" y="102869"/>
                    </a:lnTo>
                    <a:lnTo>
                      <a:pt x="252729" y="78740"/>
                    </a:lnTo>
                    <a:lnTo>
                      <a:pt x="190500" y="54610"/>
                    </a:lnTo>
                    <a:lnTo>
                      <a:pt x="127000" y="30479"/>
                    </a:lnTo>
                    <a:lnTo>
                      <a:pt x="59689" y="5079"/>
                    </a:lnTo>
                    <a:lnTo>
                      <a:pt x="48260" y="2540"/>
                    </a:lnTo>
                    <a:lnTo>
                      <a:pt x="38100" y="0"/>
                    </a:lnTo>
                    <a:lnTo>
                      <a:pt x="29210" y="0"/>
                    </a:lnTo>
                    <a:lnTo>
                      <a:pt x="21589" y="2540"/>
                    </a:lnTo>
                    <a:lnTo>
                      <a:pt x="13970" y="5079"/>
                    </a:lnTo>
                    <a:lnTo>
                      <a:pt x="8889" y="8890"/>
                    </a:lnTo>
                    <a:lnTo>
                      <a:pt x="5079" y="13969"/>
                    </a:lnTo>
                    <a:lnTo>
                      <a:pt x="2539" y="19050"/>
                    </a:lnTo>
                    <a:lnTo>
                      <a:pt x="0" y="25400"/>
                    </a:lnTo>
                    <a:lnTo>
                      <a:pt x="0" y="31750"/>
                    </a:lnTo>
                    <a:lnTo>
                      <a:pt x="1270" y="38100"/>
                    </a:lnTo>
                    <a:lnTo>
                      <a:pt x="2539" y="44450"/>
                    </a:lnTo>
                    <a:lnTo>
                      <a:pt x="7620" y="49529"/>
                    </a:lnTo>
                    <a:lnTo>
                      <a:pt x="11429" y="54610"/>
                    </a:lnTo>
                    <a:lnTo>
                      <a:pt x="19050" y="5969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Freeform 151"/>
              <p:cNvSpPr/>
              <p:nvPr/>
            </p:nvSpPr>
            <p:spPr>
              <a:xfrm>
                <a:off x="8658097" y="12700"/>
                <a:ext cx="1075310" cy="560578"/>
              </a:xfrm>
              <a:custGeom>
                <a:avLst/>
                <a:gdLst/>
                <a:ahLst/>
                <a:cxnLst/>
                <a:rect l="0" t="0" r="0" b="0"/>
                <a:pathLst>
                  <a:path w="1075310" h="560578">
                    <a:moveTo>
                      <a:pt x="15875" y="58039"/>
                    </a:moveTo>
                    <a:lnTo>
                      <a:pt x="9780" y="52831"/>
                    </a:lnTo>
                    <a:lnTo>
                      <a:pt x="5334" y="47117"/>
                    </a:lnTo>
                    <a:lnTo>
                      <a:pt x="2159" y="40767"/>
                    </a:lnTo>
                    <a:lnTo>
                      <a:pt x="382" y="34417"/>
                    </a:lnTo>
                    <a:lnTo>
                      <a:pt x="0" y="28067"/>
                    </a:lnTo>
                    <a:lnTo>
                      <a:pt x="1144" y="21717"/>
                    </a:lnTo>
                    <a:lnTo>
                      <a:pt x="3175" y="16001"/>
                    </a:lnTo>
                    <a:lnTo>
                      <a:pt x="6859" y="10795"/>
                    </a:lnTo>
                    <a:lnTo>
                      <a:pt x="11431" y="6350"/>
                    </a:lnTo>
                    <a:lnTo>
                      <a:pt x="17146" y="2921"/>
                    </a:lnTo>
                    <a:lnTo>
                      <a:pt x="24131" y="889"/>
                    </a:lnTo>
                    <a:lnTo>
                      <a:pt x="32259" y="0"/>
                    </a:lnTo>
                    <a:lnTo>
                      <a:pt x="41403" y="889"/>
                    </a:lnTo>
                    <a:lnTo>
                      <a:pt x="51562" y="3301"/>
                    </a:lnTo>
                    <a:lnTo>
                      <a:pt x="62611" y="8000"/>
                    </a:lnTo>
                    <a:lnTo>
                      <a:pt x="125984" y="39623"/>
                    </a:lnTo>
                    <a:lnTo>
                      <a:pt x="187453" y="70485"/>
                    </a:lnTo>
                    <a:lnTo>
                      <a:pt x="247016" y="100711"/>
                    </a:lnTo>
                    <a:lnTo>
                      <a:pt x="304800" y="130555"/>
                    </a:lnTo>
                    <a:lnTo>
                      <a:pt x="360934" y="159385"/>
                    </a:lnTo>
                    <a:lnTo>
                      <a:pt x="415925" y="187960"/>
                    </a:lnTo>
                    <a:lnTo>
                      <a:pt x="469266" y="215772"/>
                    </a:lnTo>
                    <a:lnTo>
                      <a:pt x="521717" y="243077"/>
                    </a:lnTo>
                    <a:lnTo>
                      <a:pt x="572771" y="269875"/>
                    </a:lnTo>
                    <a:lnTo>
                      <a:pt x="622809" y="296163"/>
                    </a:lnTo>
                    <a:lnTo>
                      <a:pt x="672084" y="321690"/>
                    </a:lnTo>
                    <a:lnTo>
                      <a:pt x="720725" y="346836"/>
                    </a:lnTo>
                    <a:lnTo>
                      <a:pt x="816103" y="395223"/>
                    </a:lnTo>
                    <a:lnTo>
                      <a:pt x="909956" y="441705"/>
                    </a:lnTo>
                    <a:lnTo>
                      <a:pt x="916179" y="442087"/>
                    </a:lnTo>
                    <a:lnTo>
                      <a:pt x="924560" y="442468"/>
                    </a:lnTo>
                    <a:lnTo>
                      <a:pt x="934594" y="443611"/>
                    </a:lnTo>
                    <a:lnTo>
                      <a:pt x="946023" y="445008"/>
                    </a:lnTo>
                    <a:lnTo>
                      <a:pt x="958723" y="447166"/>
                    </a:lnTo>
                    <a:lnTo>
                      <a:pt x="972059" y="450087"/>
                    </a:lnTo>
                    <a:lnTo>
                      <a:pt x="999871" y="457962"/>
                    </a:lnTo>
                    <a:lnTo>
                      <a:pt x="1013460" y="463423"/>
                    </a:lnTo>
                    <a:lnTo>
                      <a:pt x="1026542" y="469773"/>
                    </a:lnTo>
                    <a:lnTo>
                      <a:pt x="1038860" y="477393"/>
                    </a:lnTo>
                    <a:lnTo>
                      <a:pt x="1049909" y="486029"/>
                    </a:lnTo>
                    <a:lnTo>
                      <a:pt x="1059434" y="496188"/>
                    </a:lnTo>
                    <a:lnTo>
                      <a:pt x="1067055" y="507619"/>
                    </a:lnTo>
                    <a:lnTo>
                      <a:pt x="1072388" y="520191"/>
                    </a:lnTo>
                    <a:lnTo>
                      <a:pt x="1075309" y="534797"/>
                    </a:lnTo>
                    <a:lnTo>
                      <a:pt x="1070610" y="541401"/>
                    </a:lnTo>
                    <a:lnTo>
                      <a:pt x="1065531" y="546862"/>
                    </a:lnTo>
                    <a:lnTo>
                      <a:pt x="1060323" y="551306"/>
                    </a:lnTo>
                    <a:lnTo>
                      <a:pt x="1054609" y="554862"/>
                    </a:lnTo>
                    <a:lnTo>
                      <a:pt x="1042671" y="559308"/>
                    </a:lnTo>
                    <a:lnTo>
                      <a:pt x="1029971" y="560577"/>
                    </a:lnTo>
                    <a:lnTo>
                      <a:pt x="1016635" y="558926"/>
                    </a:lnTo>
                    <a:lnTo>
                      <a:pt x="1003046" y="555116"/>
                    </a:lnTo>
                    <a:lnTo>
                      <a:pt x="989331" y="549148"/>
                    </a:lnTo>
                    <a:lnTo>
                      <a:pt x="975487" y="541527"/>
                    </a:lnTo>
                    <a:lnTo>
                      <a:pt x="962153" y="532891"/>
                    </a:lnTo>
                    <a:lnTo>
                      <a:pt x="948945" y="523366"/>
                    </a:lnTo>
                    <a:lnTo>
                      <a:pt x="925196" y="503808"/>
                    </a:lnTo>
                    <a:lnTo>
                      <a:pt x="914909" y="494537"/>
                    </a:lnTo>
                    <a:lnTo>
                      <a:pt x="905764" y="486029"/>
                    </a:lnTo>
                    <a:lnTo>
                      <a:pt x="897891" y="478790"/>
                    </a:lnTo>
                    <a:lnTo>
                      <a:pt x="891921" y="473329"/>
                    </a:lnTo>
                    <a:lnTo>
                      <a:pt x="871601" y="465708"/>
                    </a:lnTo>
                    <a:lnTo>
                      <a:pt x="850646" y="457454"/>
                    </a:lnTo>
                    <a:lnTo>
                      <a:pt x="828930" y="448563"/>
                    </a:lnTo>
                    <a:lnTo>
                      <a:pt x="806705" y="439293"/>
                    </a:lnTo>
                    <a:lnTo>
                      <a:pt x="760349" y="419226"/>
                    </a:lnTo>
                    <a:lnTo>
                      <a:pt x="711582" y="397255"/>
                    </a:lnTo>
                    <a:lnTo>
                      <a:pt x="660655" y="373888"/>
                    </a:lnTo>
                    <a:lnTo>
                      <a:pt x="607949" y="348741"/>
                    </a:lnTo>
                    <a:lnTo>
                      <a:pt x="553721" y="322579"/>
                    </a:lnTo>
                    <a:lnTo>
                      <a:pt x="497713" y="295020"/>
                    </a:lnTo>
                    <a:lnTo>
                      <a:pt x="440691" y="266954"/>
                    </a:lnTo>
                    <a:lnTo>
                      <a:pt x="382651" y="237997"/>
                    </a:lnTo>
                    <a:lnTo>
                      <a:pt x="264160" y="179323"/>
                    </a:lnTo>
                    <a:lnTo>
                      <a:pt x="143764" y="120142"/>
                    </a:lnTo>
                    <a:lnTo>
                      <a:pt x="23242" y="62484"/>
                    </a:lnTo>
                    <a:close/>
                  </a:path>
                </a:pathLst>
              </a:custGeom>
              <a:solidFill>
                <a:srgbClr val="D1A568"/>
              </a:solidFill>
              <a:ln w="0" cap="flat" cmpd="sng" algn="ctr">
                <a:solidFill>
                  <a:srgbClr val="D1A56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8657590" y="12700"/>
                <a:ext cx="1075691" cy="560070"/>
              </a:xfrm>
              <a:custGeom>
                <a:avLst/>
                <a:gdLst/>
                <a:ahLst/>
                <a:cxnLst/>
                <a:rect l="0" t="0" r="0" b="0"/>
                <a:pathLst>
                  <a:path w="1075691" h="560070">
                    <a:moveTo>
                      <a:pt x="24129" y="62230"/>
                    </a:moveTo>
                    <a:lnTo>
                      <a:pt x="143510" y="120650"/>
                    </a:lnTo>
                    <a:lnTo>
                      <a:pt x="264160" y="179070"/>
                    </a:lnTo>
                    <a:lnTo>
                      <a:pt x="383540" y="237490"/>
                    </a:lnTo>
                    <a:lnTo>
                      <a:pt x="441960" y="266700"/>
                    </a:lnTo>
                    <a:lnTo>
                      <a:pt x="497840" y="294640"/>
                    </a:lnTo>
                    <a:lnTo>
                      <a:pt x="553719" y="322579"/>
                    </a:lnTo>
                    <a:lnTo>
                      <a:pt x="608329" y="349250"/>
                    </a:lnTo>
                    <a:lnTo>
                      <a:pt x="661669" y="373379"/>
                    </a:lnTo>
                    <a:lnTo>
                      <a:pt x="712469" y="397509"/>
                    </a:lnTo>
                    <a:lnTo>
                      <a:pt x="760729" y="419100"/>
                    </a:lnTo>
                    <a:lnTo>
                      <a:pt x="806450" y="439419"/>
                    </a:lnTo>
                    <a:lnTo>
                      <a:pt x="829310" y="448309"/>
                    </a:lnTo>
                    <a:lnTo>
                      <a:pt x="850900" y="457200"/>
                    </a:lnTo>
                    <a:lnTo>
                      <a:pt x="872490" y="466090"/>
                    </a:lnTo>
                    <a:lnTo>
                      <a:pt x="892810" y="473709"/>
                    </a:lnTo>
                    <a:lnTo>
                      <a:pt x="897890" y="478790"/>
                    </a:lnTo>
                    <a:lnTo>
                      <a:pt x="906779" y="485140"/>
                    </a:lnTo>
                    <a:lnTo>
                      <a:pt x="915669" y="494030"/>
                    </a:lnTo>
                    <a:lnTo>
                      <a:pt x="925829" y="502919"/>
                    </a:lnTo>
                    <a:lnTo>
                      <a:pt x="949960" y="523240"/>
                    </a:lnTo>
                    <a:lnTo>
                      <a:pt x="962660" y="532130"/>
                    </a:lnTo>
                    <a:lnTo>
                      <a:pt x="975360" y="541019"/>
                    </a:lnTo>
                    <a:lnTo>
                      <a:pt x="989329" y="548640"/>
                    </a:lnTo>
                    <a:lnTo>
                      <a:pt x="1003300" y="554990"/>
                    </a:lnTo>
                    <a:lnTo>
                      <a:pt x="1017269" y="558800"/>
                    </a:lnTo>
                    <a:lnTo>
                      <a:pt x="1029969" y="560069"/>
                    </a:lnTo>
                    <a:lnTo>
                      <a:pt x="1042669" y="558800"/>
                    </a:lnTo>
                    <a:lnTo>
                      <a:pt x="1055369" y="554990"/>
                    </a:lnTo>
                    <a:lnTo>
                      <a:pt x="1060450" y="551180"/>
                    </a:lnTo>
                    <a:lnTo>
                      <a:pt x="1065529" y="546100"/>
                    </a:lnTo>
                    <a:lnTo>
                      <a:pt x="1070610" y="541019"/>
                    </a:lnTo>
                    <a:lnTo>
                      <a:pt x="1075690" y="534669"/>
                    </a:lnTo>
                    <a:lnTo>
                      <a:pt x="1073150" y="520700"/>
                    </a:lnTo>
                    <a:lnTo>
                      <a:pt x="1068069" y="508000"/>
                    </a:lnTo>
                    <a:lnTo>
                      <a:pt x="1060450" y="496569"/>
                    </a:lnTo>
                    <a:lnTo>
                      <a:pt x="1050290" y="485140"/>
                    </a:lnTo>
                    <a:lnTo>
                      <a:pt x="1038860" y="477519"/>
                    </a:lnTo>
                    <a:lnTo>
                      <a:pt x="1027429" y="469900"/>
                    </a:lnTo>
                    <a:lnTo>
                      <a:pt x="1013460" y="463550"/>
                    </a:lnTo>
                    <a:lnTo>
                      <a:pt x="1000760" y="457200"/>
                    </a:lnTo>
                    <a:lnTo>
                      <a:pt x="972819" y="449580"/>
                    </a:lnTo>
                    <a:lnTo>
                      <a:pt x="958850" y="447040"/>
                    </a:lnTo>
                    <a:lnTo>
                      <a:pt x="946150" y="444500"/>
                    </a:lnTo>
                    <a:lnTo>
                      <a:pt x="934719" y="443230"/>
                    </a:lnTo>
                    <a:lnTo>
                      <a:pt x="925829" y="441959"/>
                    </a:lnTo>
                    <a:lnTo>
                      <a:pt x="916940" y="441959"/>
                    </a:lnTo>
                    <a:lnTo>
                      <a:pt x="910590" y="441959"/>
                    </a:lnTo>
                    <a:lnTo>
                      <a:pt x="816610" y="394969"/>
                    </a:lnTo>
                    <a:lnTo>
                      <a:pt x="721360" y="346709"/>
                    </a:lnTo>
                    <a:lnTo>
                      <a:pt x="671829" y="321309"/>
                    </a:lnTo>
                    <a:lnTo>
                      <a:pt x="623569" y="295909"/>
                    </a:lnTo>
                    <a:lnTo>
                      <a:pt x="572769" y="270509"/>
                    </a:lnTo>
                    <a:lnTo>
                      <a:pt x="521969" y="242570"/>
                    </a:lnTo>
                    <a:lnTo>
                      <a:pt x="469900" y="215900"/>
                    </a:lnTo>
                    <a:lnTo>
                      <a:pt x="416560" y="187960"/>
                    </a:lnTo>
                    <a:lnTo>
                      <a:pt x="361950" y="158750"/>
                    </a:lnTo>
                    <a:lnTo>
                      <a:pt x="306069" y="130810"/>
                    </a:lnTo>
                    <a:lnTo>
                      <a:pt x="247650" y="100329"/>
                    </a:lnTo>
                    <a:lnTo>
                      <a:pt x="187960" y="69850"/>
                    </a:lnTo>
                    <a:lnTo>
                      <a:pt x="125729" y="39369"/>
                    </a:lnTo>
                    <a:lnTo>
                      <a:pt x="63500" y="7620"/>
                    </a:lnTo>
                    <a:lnTo>
                      <a:pt x="52069" y="3809"/>
                    </a:lnTo>
                    <a:lnTo>
                      <a:pt x="41910" y="0"/>
                    </a:lnTo>
                    <a:lnTo>
                      <a:pt x="33019" y="0"/>
                    </a:lnTo>
                    <a:lnTo>
                      <a:pt x="24129" y="0"/>
                    </a:lnTo>
                    <a:lnTo>
                      <a:pt x="17779" y="2540"/>
                    </a:lnTo>
                    <a:lnTo>
                      <a:pt x="11429" y="6350"/>
                    </a:lnTo>
                    <a:lnTo>
                      <a:pt x="7619" y="10159"/>
                    </a:lnTo>
                    <a:lnTo>
                      <a:pt x="3810" y="15240"/>
                    </a:lnTo>
                    <a:lnTo>
                      <a:pt x="1269" y="21590"/>
                    </a:lnTo>
                    <a:lnTo>
                      <a:pt x="0" y="27940"/>
                    </a:lnTo>
                    <a:lnTo>
                      <a:pt x="1269" y="34290"/>
                    </a:lnTo>
                    <a:lnTo>
                      <a:pt x="2540" y="40639"/>
                    </a:lnTo>
                    <a:lnTo>
                      <a:pt x="5079" y="46989"/>
                    </a:lnTo>
                    <a:lnTo>
                      <a:pt x="10160" y="52069"/>
                    </a:lnTo>
                    <a:lnTo>
                      <a:pt x="16510" y="5841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55" name="DRUMS_COMEDY_SNA_CT102902.mp3">
              <a:hlinkClick r:id="" action="ppaction://media"/>
            </p:cNvPr>
            <p:cNvPicPr>
              <a:picLocks noRot="1" noChangeAspect="1"/>
            </p:cNvPicPr>
            <p:nvPr>
              <a:audioFile r:link="rId3"/>
            </p:nvPr>
          </p:nvPicPr>
          <p:blipFill>
            <a:blip r:embed="rId7"/>
            <a:stretch>
              <a:fillRect/>
            </a:stretch>
          </p:blipFill>
          <p:spPr>
            <a:xfrm>
              <a:off x="8366125" y="1101852"/>
              <a:ext cx="171450" cy="171450"/>
            </a:xfrm>
            <a:prstGeom prst="rect">
              <a:avLst/>
            </a:prstGeom>
          </p:spPr>
        </p:pic>
      </p:grpSp>
      <p:sp>
        <p:nvSpPr>
          <p:cNvPr id="157" name="TextBox 156"/>
          <p:cNvSpPr txBox="1"/>
          <p:nvPr/>
        </p:nvSpPr>
        <p:spPr>
          <a:xfrm>
            <a:off x="3238500" y="1358900"/>
            <a:ext cx="6527800" cy="33701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u="sng" smtClean="0">
                <a:solidFill>
                  <a:srgbClr val="0000FF"/>
                </a:solidFill>
                <a:latin typeface="Times New Roman - 36"/>
              </a:rPr>
              <a:t>Let's look at some of the choices:</a:t>
            </a:r>
          </a:p>
          <a:p>
            <a:r>
              <a:rPr lang="en-US" sz="3500" u="sng" smtClean="0">
                <a:solidFill>
                  <a:srgbClr val="0000FF"/>
                </a:solidFill>
                <a:latin typeface="Times New Roman - 36"/>
              </a:rPr>
              <a:t>·</a:t>
            </a:r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Essentials for Educators (lots of areas)</a:t>
            </a:r>
          </a:p>
          <a:p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·Gallery Sampler</a:t>
            </a:r>
          </a:p>
          <a:p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·Pictures and Backgrounds</a:t>
            </a:r>
          </a:p>
          <a:p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·Interactive and Multimedia</a:t>
            </a:r>
          </a:p>
          <a:p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·Notebook Files and Pages</a:t>
            </a:r>
            <a:endParaRPr lang="en-US" sz="2700">
              <a:solidFill>
                <a:srgbClr val="000000"/>
              </a:solidFill>
              <a:latin typeface="Times New Roman - 28"/>
            </a:endParaRPr>
          </a:p>
        </p:txBody>
      </p:sp>
      <p:grpSp>
        <p:nvGrpSpPr>
          <p:cNvPr id="160" name="Group 159"/>
          <p:cNvGrpSpPr/>
          <p:nvPr/>
        </p:nvGrpSpPr>
        <p:grpSpPr>
          <a:xfrm>
            <a:off x="6591300" y="6159500"/>
            <a:ext cx="2540000" cy="1905000"/>
            <a:chOff x="6591300" y="6159500"/>
            <a:chExt cx="2540000" cy="1905000"/>
          </a:xfrm>
        </p:grpSpPr>
        <p:pic>
          <p:nvPicPr>
            <p:cNvPr id="158" name="Picture 157" descr="image1(3).gif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91300" y="6159500"/>
              <a:ext cx="2540000" cy="1905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59" name="CROWD_CHEER_SMAL_60829601.mp3">
              <a:hlinkClick r:id="" action="ppaction://media"/>
            </p:cNvPr>
            <p:cNvPicPr>
              <a:picLocks noRot="1" noChangeAspect="1"/>
            </p:cNvPicPr>
            <p:nvPr>
              <a:audioFile r:link="rId2"/>
            </p:nvPr>
          </p:nvPicPr>
          <p:blipFill>
            <a:blip r:embed="rId9"/>
            <a:stretch>
              <a:fillRect/>
            </a:stretch>
          </p:blipFill>
          <p:spPr>
            <a:xfrm>
              <a:off x="6591300" y="7893050"/>
              <a:ext cx="171450" cy="171450"/>
            </a:xfrm>
            <a:prstGeom prst="rect">
              <a:avLst/>
            </a:prstGeom>
          </p:spPr>
        </p:pic>
      </p:grpSp>
      <p:sp>
        <p:nvSpPr>
          <p:cNvPr id="161" name="TextBox 160"/>
          <p:cNvSpPr txBox="1"/>
          <p:nvPr/>
        </p:nvSpPr>
        <p:spPr>
          <a:xfrm>
            <a:off x="4445000" y="4343400"/>
            <a:ext cx="5207000" cy="261610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u="sng" smtClean="0">
                <a:solidFill>
                  <a:srgbClr val="000000"/>
                </a:solidFill>
                <a:latin typeface="Times New Roman - 28"/>
              </a:rPr>
              <a:t>Spinner Game: Please stand up!</a:t>
            </a:r>
          </a:p>
          <a:p>
            <a:r>
              <a:rPr lang="en-US" sz="2700" u="sng" smtClean="0">
                <a:solidFill>
                  <a:srgbClr val="000000"/>
                </a:solidFill>
                <a:latin typeface="Times New Roman - 28"/>
              </a:rPr>
              <a:t>G</a:t>
            </a:r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reen = Hop on one foot</a:t>
            </a:r>
          </a:p>
          <a:p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Blue = Hop on two feet</a:t>
            </a:r>
          </a:p>
          <a:p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Red = Touch your toes</a:t>
            </a:r>
          </a:p>
          <a:p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Orange = Raise your arms up high</a:t>
            </a:r>
            <a:endParaRPr lang="en-US" sz="2700">
              <a:solidFill>
                <a:srgbClr val="000000"/>
              </a:solidFill>
              <a:latin typeface="Times New Roman - 28"/>
            </a:endParaRPr>
          </a:p>
        </p:txBody>
      </p:sp>
    </p:spTree>
    <p:controls>
      <p:control spid="1026" name="ShockwaveFlash1" r:id="rId4" imgW="3809880" imgH="3809880"/>
      <p:control spid="1027" name="ShockwaveFlash2" r:id="rId5" imgW="4317840" imgH="431784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990600" y="609600"/>
            <a:ext cx="6883401" cy="1130301"/>
            <a:chOff x="990600" y="609600"/>
            <a:chExt cx="6883401" cy="1130301"/>
          </a:xfrm>
        </p:grpSpPr>
        <p:sp>
          <p:nvSpPr>
            <p:cNvPr id="2" name="Freeform 1"/>
            <p:cNvSpPr/>
            <p:nvPr/>
          </p:nvSpPr>
          <p:spPr>
            <a:xfrm>
              <a:off x="990600" y="825500"/>
              <a:ext cx="482535" cy="466525"/>
            </a:xfrm>
            <a:custGeom>
              <a:avLst/>
              <a:gdLst/>
              <a:ahLst/>
              <a:cxnLst/>
              <a:rect l="0" t="0" r="0" b="0"/>
              <a:pathLst>
                <a:path w="482535" h="466525">
                  <a:moveTo>
                    <a:pt x="0" y="25400"/>
                  </a:moveTo>
                  <a:lnTo>
                    <a:pt x="13483" y="32142"/>
                  </a:lnTo>
                  <a:lnTo>
                    <a:pt x="17456" y="39772"/>
                  </a:lnTo>
                  <a:lnTo>
                    <a:pt x="20104" y="50503"/>
                  </a:lnTo>
                  <a:lnTo>
                    <a:pt x="21869" y="63302"/>
                  </a:lnTo>
                  <a:lnTo>
                    <a:pt x="21635" y="76068"/>
                  </a:lnTo>
                  <a:lnTo>
                    <a:pt x="20067" y="88812"/>
                  </a:lnTo>
                  <a:lnTo>
                    <a:pt x="17611" y="101541"/>
                  </a:lnTo>
                  <a:lnTo>
                    <a:pt x="17385" y="112849"/>
                  </a:lnTo>
                  <a:lnTo>
                    <a:pt x="18646" y="123211"/>
                  </a:lnTo>
                  <a:lnTo>
                    <a:pt x="20897" y="132940"/>
                  </a:lnTo>
                  <a:lnTo>
                    <a:pt x="20987" y="143660"/>
                  </a:lnTo>
                  <a:lnTo>
                    <a:pt x="19635" y="155040"/>
                  </a:lnTo>
                  <a:lnTo>
                    <a:pt x="17323" y="166860"/>
                  </a:lnTo>
                  <a:lnTo>
                    <a:pt x="17193" y="177562"/>
                  </a:lnTo>
                  <a:lnTo>
                    <a:pt x="18518" y="187519"/>
                  </a:lnTo>
                  <a:lnTo>
                    <a:pt x="20812" y="196979"/>
                  </a:lnTo>
                  <a:lnTo>
                    <a:pt x="22341" y="206108"/>
                  </a:lnTo>
                  <a:lnTo>
                    <a:pt x="23360" y="215016"/>
                  </a:lnTo>
                  <a:lnTo>
                    <a:pt x="24040" y="223777"/>
                  </a:lnTo>
                  <a:lnTo>
                    <a:pt x="24493" y="233851"/>
                  </a:lnTo>
                  <a:lnTo>
                    <a:pt x="24997" y="256334"/>
                  </a:lnTo>
                  <a:lnTo>
                    <a:pt x="25364" y="319470"/>
                  </a:lnTo>
                  <a:lnTo>
                    <a:pt x="26787" y="330102"/>
                  </a:lnTo>
                  <a:lnTo>
                    <a:pt x="29147" y="340012"/>
                  </a:lnTo>
                  <a:lnTo>
                    <a:pt x="32131" y="349441"/>
                  </a:lnTo>
                  <a:lnTo>
                    <a:pt x="35532" y="358550"/>
                  </a:lnTo>
                  <a:lnTo>
                    <a:pt x="39210" y="367444"/>
                  </a:lnTo>
                  <a:lnTo>
                    <a:pt x="43073" y="376196"/>
                  </a:lnTo>
                  <a:lnTo>
                    <a:pt x="51128" y="393446"/>
                  </a:lnTo>
                  <a:lnTo>
                    <a:pt x="67798" y="427516"/>
                  </a:lnTo>
                  <a:lnTo>
                    <a:pt x="73421" y="434588"/>
                  </a:lnTo>
                  <a:lnTo>
                    <a:pt x="87194" y="446209"/>
                  </a:lnTo>
                  <a:lnTo>
                    <a:pt x="94818" y="448462"/>
                  </a:lnTo>
                  <a:lnTo>
                    <a:pt x="102723" y="448552"/>
                  </a:lnTo>
                  <a:lnTo>
                    <a:pt x="110815" y="447201"/>
                  </a:lnTo>
                  <a:lnTo>
                    <a:pt x="121854" y="446301"/>
                  </a:lnTo>
                  <a:lnTo>
                    <a:pt x="134858" y="445700"/>
                  </a:lnTo>
                  <a:lnTo>
                    <a:pt x="149172" y="445300"/>
                  </a:lnTo>
                  <a:lnTo>
                    <a:pt x="158715" y="442211"/>
                  </a:lnTo>
                  <a:lnTo>
                    <a:pt x="165076" y="437329"/>
                  </a:lnTo>
                  <a:lnTo>
                    <a:pt x="174967" y="424380"/>
                  </a:lnTo>
                  <a:lnTo>
                    <a:pt x="181556" y="416975"/>
                  </a:lnTo>
                  <a:lnTo>
                    <a:pt x="194991" y="402633"/>
                  </a:lnTo>
                  <a:lnTo>
                    <a:pt x="205666" y="391555"/>
                  </a:lnTo>
                  <a:lnTo>
                    <a:pt x="215114" y="378165"/>
                  </a:lnTo>
                  <a:lnTo>
                    <a:pt x="222606" y="364217"/>
                  </a:lnTo>
                  <a:lnTo>
                    <a:pt x="228235" y="347021"/>
                  </a:lnTo>
                  <a:lnTo>
                    <a:pt x="234552" y="332502"/>
                  </a:lnTo>
                  <a:lnTo>
                    <a:pt x="236801" y="323268"/>
                  </a:lnTo>
                  <a:lnTo>
                    <a:pt x="238301" y="312878"/>
                  </a:lnTo>
                  <a:lnTo>
                    <a:pt x="239300" y="301719"/>
                  </a:lnTo>
                  <a:lnTo>
                    <a:pt x="239967" y="290046"/>
                  </a:lnTo>
                  <a:lnTo>
                    <a:pt x="240707" y="265787"/>
                  </a:lnTo>
                  <a:lnTo>
                    <a:pt x="239494" y="254802"/>
                  </a:lnTo>
                  <a:lnTo>
                    <a:pt x="237273" y="244657"/>
                  </a:lnTo>
                  <a:lnTo>
                    <a:pt x="234382" y="235071"/>
                  </a:lnTo>
                  <a:lnTo>
                    <a:pt x="232454" y="231503"/>
                  </a:lnTo>
                  <a:lnTo>
                    <a:pt x="231169" y="231946"/>
                  </a:lnTo>
                  <a:lnTo>
                    <a:pt x="230313" y="235064"/>
                  </a:lnTo>
                  <a:lnTo>
                    <a:pt x="231153" y="242787"/>
                  </a:lnTo>
                  <a:lnTo>
                    <a:pt x="233124" y="253580"/>
                  </a:lnTo>
                  <a:lnTo>
                    <a:pt x="235849" y="266420"/>
                  </a:lnTo>
                  <a:lnTo>
                    <a:pt x="237666" y="277802"/>
                  </a:lnTo>
                  <a:lnTo>
                    <a:pt x="238877" y="288212"/>
                  </a:lnTo>
                  <a:lnTo>
                    <a:pt x="239685" y="297975"/>
                  </a:lnTo>
                  <a:lnTo>
                    <a:pt x="241634" y="307305"/>
                  </a:lnTo>
                  <a:lnTo>
                    <a:pt x="244345" y="316348"/>
                  </a:lnTo>
                  <a:lnTo>
                    <a:pt x="251120" y="335332"/>
                  </a:lnTo>
                  <a:lnTo>
                    <a:pt x="258834" y="357881"/>
                  </a:lnTo>
                  <a:lnTo>
                    <a:pt x="262867" y="366998"/>
                  </a:lnTo>
                  <a:lnTo>
                    <a:pt x="271111" y="380891"/>
                  </a:lnTo>
                  <a:lnTo>
                    <a:pt x="273874" y="389394"/>
                  </a:lnTo>
                  <a:lnTo>
                    <a:pt x="275716" y="399296"/>
                  </a:lnTo>
                  <a:lnTo>
                    <a:pt x="276944" y="410130"/>
                  </a:lnTo>
                  <a:lnTo>
                    <a:pt x="280585" y="420176"/>
                  </a:lnTo>
                  <a:lnTo>
                    <a:pt x="285834" y="429695"/>
                  </a:lnTo>
                  <a:lnTo>
                    <a:pt x="292156" y="438863"/>
                  </a:lnTo>
                  <a:lnTo>
                    <a:pt x="306706" y="452813"/>
                  </a:lnTo>
                  <a:lnTo>
                    <a:pt x="314537" y="458508"/>
                  </a:lnTo>
                  <a:lnTo>
                    <a:pt x="323991" y="462305"/>
                  </a:lnTo>
                  <a:lnTo>
                    <a:pt x="334527" y="464837"/>
                  </a:lnTo>
                  <a:lnTo>
                    <a:pt x="345785" y="466524"/>
                  </a:lnTo>
                  <a:lnTo>
                    <a:pt x="356112" y="464827"/>
                  </a:lnTo>
                  <a:lnTo>
                    <a:pt x="365819" y="460874"/>
                  </a:lnTo>
                  <a:lnTo>
                    <a:pt x="375112" y="455416"/>
                  </a:lnTo>
                  <a:lnTo>
                    <a:pt x="384130" y="448955"/>
                  </a:lnTo>
                  <a:lnTo>
                    <a:pt x="392965" y="441825"/>
                  </a:lnTo>
                  <a:lnTo>
                    <a:pt x="401676" y="434250"/>
                  </a:lnTo>
                  <a:lnTo>
                    <a:pt x="408895" y="426378"/>
                  </a:lnTo>
                  <a:lnTo>
                    <a:pt x="415119" y="418307"/>
                  </a:lnTo>
                  <a:lnTo>
                    <a:pt x="420679" y="410105"/>
                  </a:lnTo>
                  <a:lnTo>
                    <a:pt x="425797" y="401814"/>
                  </a:lnTo>
                  <a:lnTo>
                    <a:pt x="430620" y="393465"/>
                  </a:lnTo>
                  <a:lnTo>
                    <a:pt x="439742" y="376662"/>
                  </a:lnTo>
                  <a:lnTo>
                    <a:pt x="448500" y="359786"/>
                  </a:lnTo>
                  <a:lnTo>
                    <a:pt x="452811" y="349924"/>
                  </a:lnTo>
                  <a:lnTo>
                    <a:pt x="457096" y="339116"/>
                  </a:lnTo>
                  <a:lnTo>
                    <a:pt x="461364" y="327677"/>
                  </a:lnTo>
                  <a:lnTo>
                    <a:pt x="465620" y="317229"/>
                  </a:lnTo>
                  <a:lnTo>
                    <a:pt x="469869" y="307441"/>
                  </a:lnTo>
                  <a:lnTo>
                    <a:pt x="474112" y="298094"/>
                  </a:lnTo>
                  <a:lnTo>
                    <a:pt x="476941" y="287629"/>
                  </a:lnTo>
                  <a:lnTo>
                    <a:pt x="478827" y="276419"/>
                  </a:lnTo>
                  <a:lnTo>
                    <a:pt x="480085" y="264713"/>
                  </a:lnTo>
                  <a:lnTo>
                    <a:pt x="480923" y="254086"/>
                  </a:lnTo>
                  <a:lnTo>
                    <a:pt x="481482" y="244179"/>
                  </a:lnTo>
                  <a:lnTo>
                    <a:pt x="482103" y="225646"/>
                  </a:lnTo>
                  <a:lnTo>
                    <a:pt x="482452" y="196523"/>
                  </a:lnTo>
                  <a:lnTo>
                    <a:pt x="482534" y="168717"/>
                  </a:lnTo>
                  <a:lnTo>
                    <a:pt x="481145" y="156223"/>
                  </a:lnTo>
                  <a:lnTo>
                    <a:pt x="478807" y="145070"/>
                  </a:lnTo>
                  <a:lnTo>
                    <a:pt x="475838" y="134813"/>
                  </a:lnTo>
                  <a:lnTo>
                    <a:pt x="472448" y="125153"/>
                  </a:lnTo>
                  <a:lnTo>
                    <a:pt x="468776" y="115891"/>
                  </a:lnTo>
                  <a:lnTo>
                    <a:pt x="464917" y="106894"/>
                  </a:lnTo>
                  <a:lnTo>
                    <a:pt x="462345" y="98073"/>
                  </a:lnTo>
                  <a:lnTo>
                    <a:pt x="460630" y="89371"/>
                  </a:lnTo>
                  <a:lnTo>
                    <a:pt x="459486" y="80747"/>
                  </a:lnTo>
                  <a:lnTo>
                    <a:pt x="457313" y="72176"/>
                  </a:lnTo>
                  <a:lnTo>
                    <a:pt x="454453" y="63639"/>
                  </a:lnTo>
                  <a:lnTo>
                    <a:pt x="451135" y="55126"/>
                  </a:lnTo>
                  <a:lnTo>
                    <a:pt x="447512" y="46628"/>
                  </a:lnTo>
                  <a:lnTo>
                    <a:pt x="443686" y="38141"/>
                  </a:lnTo>
                  <a:lnTo>
                    <a:pt x="43180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Freeform 2"/>
            <p:cNvSpPr/>
            <p:nvPr/>
          </p:nvSpPr>
          <p:spPr>
            <a:xfrm>
              <a:off x="1524168" y="800100"/>
              <a:ext cx="482371" cy="484762"/>
            </a:xfrm>
            <a:custGeom>
              <a:avLst/>
              <a:gdLst/>
              <a:ahLst/>
              <a:cxnLst/>
              <a:rect l="0" t="0" r="0" b="0"/>
              <a:pathLst>
                <a:path w="482371" h="484762">
                  <a:moveTo>
                    <a:pt x="25232" y="63500"/>
                  </a:moveTo>
                  <a:lnTo>
                    <a:pt x="25232" y="191938"/>
                  </a:lnTo>
                  <a:lnTo>
                    <a:pt x="23820" y="204158"/>
                  </a:lnTo>
                  <a:lnTo>
                    <a:pt x="21469" y="216539"/>
                  </a:lnTo>
                  <a:lnTo>
                    <a:pt x="18490" y="229026"/>
                  </a:lnTo>
                  <a:lnTo>
                    <a:pt x="16504" y="240172"/>
                  </a:lnTo>
                  <a:lnTo>
                    <a:pt x="15180" y="250426"/>
                  </a:lnTo>
                  <a:lnTo>
                    <a:pt x="14297" y="260084"/>
                  </a:lnTo>
                  <a:lnTo>
                    <a:pt x="12297" y="270756"/>
                  </a:lnTo>
                  <a:lnTo>
                    <a:pt x="9553" y="282104"/>
                  </a:lnTo>
                  <a:lnTo>
                    <a:pt x="6313" y="293902"/>
                  </a:lnTo>
                  <a:lnTo>
                    <a:pt x="4152" y="307412"/>
                  </a:lnTo>
                  <a:lnTo>
                    <a:pt x="2712" y="322064"/>
                  </a:lnTo>
                  <a:lnTo>
                    <a:pt x="1752" y="337476"/>
                  </a:lnTo>
                  <a:lnTo>
                    <a:pt x="685" y="365889"/>
                  </a:lnTo>
                  <a:lnTo>
                    <a:pt x="0" y="411881"/>
                  </a:lnTo>
                  <a:lnTo>
                    <a:pt x="1355" y="421343"/>
                  </a:lnTo>
                  <a:lnTo>
                    <a:pt x="3669" y="430473"/>
                  </a:lnTo>
                  <a:lnTo>
                    <a:pt x="6623" y="439382"/>
                  </a:lnTo>
                  <a:lnTo>
                    <a:pt x="13669" y="453043"/>
                  </a:lnTo>
                  <a:lnTo>
                    <a:pt x="22915" y="465230"/>
                  </a:lnTo>
                  <a:lnTo>
                    <a:pt x="36431" y="480054"/>
                  </a:lnTo>
                  <a:lnTo>
                    <a:pt x="46809" y="483725"/>
                  </a:lnTo>
                  <a:lnTo>
                    <a:pt x="59372" y="484761"/>
                  </a:lnTo>
                  <a:lnTo>
                    <a:pt x="73392" y="484040"/>
                  </a:lnTo>
                  <a:lnTo>
                    <a:pt x="84150" y="482149"/>
                  </a:lnTo>
                  <a:lnTo>
                    <a:pt x="92733" y="479477"/>
                  </a:lnTo>
                  <a:lnTo>
                    <a:pt x="106032" y="472745"/>
                  </a:lnTo>
                  <a:lnTo>
                    <a:pt x="116646" y="465049"/>
                  </a:lnTo>
                  <a:lnTo>
                    <a:pt x="129831" y="453162"/>
                  </a:lnTo>
                  <a:lnTo>
                    <a:pt x="143687" y="438472"/>
                  </a:lnTo>
                  <a:lnTo>
                    <a:pt x="149357" y="430603"/>
                  </a:lnTo>
                  <a:lnTo>
                    <a:pt x="154549" y="422535"/>
                  </a:lnTo>
                  <a:lnTo>
                    <a:pt x="159421" y="414335"/>
                  </a:lnTo>
                  <a:lnTo>
                    <a:pt x="164080" y="406045"/>
                  </a:lnTo>
                  <a:lnTo>
                    <a:pt x="173020" y="389309"/>
                  </a:lnTo>
                  <a:lnTo>
                    <a:pt x="181697" y="372463"/>
                  </a:lnTo>
                  <a:lnTo>
                    <a:pt x="184575" y="362608"/>
                  </a:lnTo>
                  <a:lnTo>
                    <a:pt x="186494" y="351805"/>
                  </a:lnTo>
                  <a:lnTo>
                    <a:pt x="187773" y="340370"/>
                  </a:lnTo>
                  <a:lnTo>
                    <a:pt x="190037" y="331335"/>
                  </a:lnTo>
                  <a:lnTo>
                    <a:pt x="196315" y="317534"/>
                  </a:lnTo>
                  <a:lnTo>
                    <a:pt x="197143" y="309056"/>
                  </a:lnTo>
                  <a:lnTo>
                    <a:pt x="196284" y="299170"/>
                  </a:lnTo>
                  <a:lnTo>
                    <a:pt x="194300" y="288347"/>
                  </a:lnTo>
                  <a:lnTo>
                    <a:pt x="192977" y="276898"/>
                  </a:lnTo>
                  <a:lnTo>
                    <a:pt x="192095" y="265032"/>
                  </a:lnTo>
                  <a:lnTo>
                    <a:pt x="191507" y="252888"/>
                  </a:lnTo>
                  <a:lnTo>
                    <a:pt x="189704" y="243380"/>
                  </a:lnTo>
                  <a:lnTo>
                    <a:pt x="183938" y="229054"/>
                  </a:lnTo>
                  <a:lnTo>
                    <a:pt x="183247" y="226080"/>
                  </a:lnTo>
                  <a:lnTo>
                    <a:pt x="184197" y="225509"/>
                  </a:lnTo>
                  <a:lnTo>
                    <a:pt x="186242" y="226539"/>
                  </a:lnTo>
                  <a:lnTo>
                    <a:pt x="192277" y="238973"/>
                  </a:lnTo>
                  <a:lnTo>
                    <a:pt x="195862" y="248215"/>
                  </a:lnTo>
                  <a:lnTo>
                    <a:pt x="203608" y="269773"/>
                  </a:lnTo>
                  <a:lnTo>
                    <a:pt x="207649" y="281449"/>
                  </a:lnTo>
                  <a:lnTo>
                    <a:pt x="211754" y="292054"/>
                  </a:lnTo>
                  <a:lnTo>
                    <a:pt x="215902" y="301947"/>
                  </a:lnTo>
                  <a:lnTo>
                    <a:pt x="220079" y="311365"/>
                  </a:lnTo>
                  <a:lnTo>
                    <a:pt x="224274" y="321876"/>
                  </a:lnTo>
                  <a:lnTo>
                    <a:pt x="232699" y="344845"/>
                  </a:lnTo>
                  <a:lnTo>
                    <a:pt x="236921" y="355485"/>
                  </a:lnTo>
                  <a:lnTo>
                    <a:pt x="241147" y="365401"/>
                  </a:lnTo>
                  <a:lnTo>
                    <a:pt x="249605" y="383945"/>
                  </a:lnTo>
                  <a:lnTo>
                    <a:pt x="258068" y="401594"/>
                  </a:lnTo>
                  <a:lnTo>
                    <a:pt x="263711" y="410251"/>
                  </a:lnTo>
                  <a:lnTo>
                    <a:pt x="270296" y="418845"/>
                  </a:lnTo>
                  <a:lnTo>
                    <a:pt x="277508" y="427397"/>
                  </a:lnTo>
                  <a:lnTo>
                    <a:pt x="289284" y="440661"/>
                  </a:lnTo>
                  <a:lnTo>
                    <a:pt x="294400" y="446174"/>
                  </a:lnTo>
                  <a:lnTo>
                    <a:pt x="303455" y="448438"/>
                  </a:lnTo>
                  <a:lnTo>
                    <a:pt x="315136" y="448536"/>
                  </a:lnTo>
                  <a:lnTo>
                    <a:pt x="328568" y="447191"/>
                  </a:lnTo>
                  <a:lnTo>
                    <a:pt x="338933" y="444883"/>
                  </a:lnTo>
                  <a:lnTo>
                    <a:pt x="347255" y="441933"/>
                  </a:lnTo>
                  <a:lnTo>
                    <a:pt x="377492" y="427059"/>
                  </a:lnTo>
                  <a:lnTo>
                    <a:pt x="384250" y="421584"/>
                  </a:lnTo>
                  <a:lnTo>
                    <a:pt x="395521" y="407974"/>
                  </a:lnTo>
                  <a:lnTo>
                    <a:pt x="400502" y="400394"/>
                  </a:lnTo>
                  <a:lnTo>
                    <a:pt x="405234" y="392518"/>
                  </a:lnTo>
                  <a:lnTo>
                    <a:pt x="409800" y="384445"/>
                  </a:lnTo>
                  <a:lnTo>
                    <a:pt x="415666" y="374830"/>
                  </a:lnTo>
                  <a:lnTo>
                    <a:pt x="429710" y="352857"/>
                  </a:lnTo>
                  <a:lnTo>
                    <a:pt x="435995" y="342483"/>
                  </a:lnTo>
                  <a:lnTo>
                    <a:pt x="441596" y="332744"/>
                  </a:lnTo>
                  <a:lnTo>
                    <a:pt x="446741" y="323429"/>
                  </a:lnTo>
                  <a:lnTo>
                    <a:pt x="450171" y="312986"/>
                  </a:lnTo>
                  <a:lnTo>
                    <a:pt x="452458" y="301790"/>
                  </a:lnTo>
                  <a:lnTo>
                    <a:pt x="453982" y="290093"/>
                  </a:lnTo>
                  <a:lnTo>
                    <a:pt x="456410" y="279473"/>
                  </a:lnTo>
                  <a:lnTo>
                    <a:pt x="459439" y="269571"/>
                  </a:lnTo>
                  <a:lnTo>
                    <a:pt x="462870" y="260147"/>
                  </a:lnTo>
                  <a:lnTo>
                    <a:pt x="466568" y="251042"/>
                  </a:lnTo>
                  <a:lnTo>
                    <a:pt x="470445" y="242150"/>
                  </a:lnTo>
                  <a:lnTo>
                    <a:pt x="474441" y="233400"/>
                  </a:lnTo>
                  <a:lnTo>
                    <a:pt x="477104" y="223333"/>
                  </a:lnTo>
                  <a:lnTo>
                    <a:pt x="478880" y="212389"/>
                  </a:lnTo>
                  <a:lnTo>
                    <a:pt x="480064" y="200859"/>
                  </a:lnTo>
                  <a:lnTo>
                    <a:pt x="480853" y="188939"/>
                  </a:lnTo>
                  <a:lnTo>
                    <a:pt x="481379" y="176759"/>
                  </a:lnTo>
                  <a:lnTo>
                    <a:pt x="481964" y="150526"/>
                  </a:lnTo>
                  <a:lnTo>
                    <a:pt x="482370" y="84646"/>
                  </a:lnTo>
                  <a:lnTo>
                    <a:pt x="480979" y="74775"/>
                  </a:lnTo>
                  <a:lnTo>
                    <a:pt x="478641" y="65372"/>
                  </a:lnTo>
                  <a:lnTo>
                    <a:pt x="475671" y="56281"/>
                  </a:lnTo>
                  <a:lnTo>
                    <a:pt x="472280" y="47398"/>
                  </a:lnTo>
                  <a:lnTo>
                    <a:pt x="468609" y="38654"/>
                  </a:lnTo>
                  <a:lnTo>
                    <a:pt x="464749" y="30003"/>
                  </a:lnTo>
                  <a:lnTo>
                    <a:pt x="460462" y="16627"/>
                  </a:lnTo>
                  <a:lnTo>
                    <a:pt x="43163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2095500" y="1270000"/>
              <a:ext cx="12701" cy="12701"/>
            </a:xfrm>
            <a:custGeom>
              <a:avLst/>
              <a:gdLst/>
              <a:ahLst/>
              <a:cxnLst/>
              <a:rect l="0" t="0" r="0" b="0"/>
              <a:pathLst>
                <a:path w="12701" h="12701">
                  <a:moveTo>
                    <a:pt x="0" y="0"/>
                  </a:moveTo>
                  <a:lnTo>
                    <a:pt x="12700" y="12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2070269" y="787400"/>
              <a:ext cx="519792" cy="499584"/>
            </a:xfrm>
            <a:custGeom>
              <a:avLst/>
              <a:gdLst/>
              <a:ahLst/>
              <a:cxnLst/>
              <a:rect l="0" t="0" r="0" b="0"/>
              <a:pathLst>
                <a:path w="519792" h="499584">
                  <a:moveTo>
                    <a:pt x="12531" y="38100"/>
                  </a:moveTo>
                  <a:lnTo>
                    <a:pt x="26015" y="51583"/>
                  </a:lnTo>
                  <a:lnTo>
                    <a:pt x="29987" y="58378"/>
                  </a:lnTo>
                  <a:lnTo>
                    <a:pt x="34400" y="73453"/>
                  </a:lnTo>
                  <a:lnTo>
                    <a:pt x="35577" y="84246"/>
                  </a:lnTo>
                  <a:lnTo>
                    <a:pt x="36361" y="97086"/>
                  </a:lnTo>
                  <a:lnTo>
                    <a:pt x="36884" y="111291"/>
                  </a:lnTo>
                  <a:lnTo>
                    <a:pt x="35822" y="123582"/>
                  </a:lnTo>
                  <a:lnTo>
                    <a:pt x="33703" y="134599"/>
                  </a:lnTo>
                  <a:lnTo>
                    <a:pt x="30879" y="144766"/>
                  </a:lnTo>
                  <a:lnTo>
                    <a:pt x="28996" y="154366"/>
                  </a:lnTo>
                  <a:lnTo>
                    <a:pt x="27741" y="163588"/>
                  </a:lnTo>
                  <a:lnTo>
                    <a:pt x="26904" y="172559"/>
                  </a:lnTo>
                  <a:lnTo>
                    <a:pt x="24935" y="182772"/>
                  </a:lnTo>
                  <a:lnTo>
                    <a:pt x="22211" y="193815"/>
                  </a:lnTo>
                  <a:lnTo>
                    <a:pt x="18984" y="205410"/>
                  </a:lnTo>
                  <a:lnTo>
                    <a:pt x="16833" y="218784"/>
                  </a:lnTo>
                  <a:lnTo>
                    <a:pt x="15399" y="233345"/>
                  </a:lnTo>
                  <a:lnTo>
                    <a:pt x="14443" y="248696"/>
                  </a:lnTo>
                  <a:lnTo>
                    <a:pt x="12394" y="260342"/>
                  </a:lnTo>
                  <a:lnTo>
                    <a:pt x="9617" y="269517"/>
                  </a:lnTo>
                  <a:lnTo>
                    <a:pt x="6355" y="277044"/>
                  </a:lnTo>
                  <a:lnTo>
                    <a:pt x="4180" y="286296"/>
                  </a:lnTo>
                  <a:lnTo>
                    <a:pt x="2730" y="296697"/>
                  </a:lnTo>
                  <a:lnTo>
                    <a:pt x="1764" y="307865"/>
                  </a:lnTo>
                  <a:lnTo>
                    <a:pt x="1119" y="320954"/>
                  </a:lnTo>
                  <a:lnTo>
                    <a:pt x="403" y="350550"/>
                  </a:lnTo>
                  <a:lnTo>
                    <a:pt x="0" y="392203"/>
                  </a:lnTo>
                  <a:lnTo>
                    <a:pt x="1355" y="402580"/>
                  </a:lnTo>
                  <a:lnTo>
                    <a:pt x="8592" y="425337"/>
                  </a:lnTo>
                  <a:lnTo>
                    <a:pt x="9905" y="433136"/>
                  </a:lnTo>
                  <a:lnTo>
                    <a:pt x="10780" y="441157"/>
                  </a:lnTo>
                  <a:lnTo>
                    <a:pt x="12775" y="449327"/>
                  </a:lnTo>
                  <a:lnTo>
                    <a:pt x="15516" y="457595"/>
                  </a:lnTo>
                  <a:lnTo>
                    <a:pt x="18754" y="465930"/>
                  </a:lnTo>
                  <a:lnTo>
                    <a:pt x="23735" y="471487"/>
                  </a:lnTo>
                  <a:lnTo>
                    <a:pt x="29878" y="475191"/>
                  </a:lnTo>
                  <a:lnTo>
                    <a:pt x="42818" y="479307"/>
                  </a:lnTo>
                  <a:lnTo>
                    <a:pt x="53273" y="481136"/>
                  </a:lnTo>
                  <a:lnTo>
                    <a:pt x="66387" y="478186"/>
                  </a:lnTo>
                  <a:lnTo>
                    <a:pt x="81622" y="472171"/>
                  </a:lnTo>
                  <a:lnTo>
                    <a:pt x="97801" y="464794"/>
                  </a:lnTo>
                  <a:lnTo>
                    <a:pt x="104655" y="459441"/>
                  </a:lnTo>
                  <a:lnTo>
                    <a:pt x="116034" y="445966"/>
                  </a:lnTo>
                  <a:lnTo>
                    <a:pt x="129558" y="434333"/>
                  </a:lnTo>
                  <a:lnTo>
                    <a:pt x="137116" y="429255"/>
                  </a:lnTo>
                  <a:lnTo>
                    <a:pt x="149276" y="416087"/>
                  </a:lnTo>
                  <a:lnTo>
                    <a:pt x="159384" y="402238"/>
                  </a:lnTo>
                  <a:lnTo>
                    <a:pt x="168580" y="391380"/>
                  </a:lnTo>
                  <a:lnTo>
                    <a:pt x="181691" y="377333"/>
                  </a:lnTo>
                  <a:lnTo>
                    <a:pt x="190254" y="364789"/>
                  </a:lnTo>
                  <a:lnTo>
                    <a:pt x="198763" y="349806"/>
                  </a:lnTo>
                  <a:lnTo>
                    <a:pt x="207249" y="333739"/>
                  </a:lnTo>
                  <a:lnTo>
                    <a:pt x="219959" y="308827"/>
                  </a:lnTo>
                  <a:lnTo>
                    <a:pt x="222783" y="308896"/>
                  </a:lnTo>
                  <a:lnTo>
                    <a:pt x="224666" y="314586"/>
                  </a:lnTo>
                  <a:lnTo>
                    <a:pt x="225921" y="324024"/>
                  </a:lnTo>
                  <a:lnTo>
                    <a:pt x="228168" y="335960"/>
                  </a:lnTo>
                  <a:lnTo>
                    <a:pt x="234429" y="364275"/>
                  </a:lnTo>
                  <a:lnTo>
                    <a:pt x="238074" y="378316"/>
                  </a:lnTo>
                  <a:lnTo>
                    <a:pt x="241915" y="391911"/>
                  </a:lnTo>
                  <a:lnTo>
                    <a:pt x="245887" y="405207"/>
                  </a:lnTo>
                  <a:lnTo>
                    <a:pt x="254063" y="435032"/>
                  </a:lnTo>
                  <a:lnTo>
                    <a:pt x="258219" y="450888"/>
                  </a:lnTo>
                  <a:lnTo>
                    <a:pt x="263811" y="462870"/>
                  </a:lnTo>
                  <a:lnTo>
                    <a:pt x="270362" y="472269"/>
                  </a:lnTo>
                  <a:lnTo>
                    <a:pt x="285167" y="486475"/>
                  </a:lnTo>
                  <a:lnTo>
                    <a:pt x="301154" y="497492"/>
                  </a:lnTo>
                  <a:lnTo>
                    <a:pt x="309368" y="499583"/>
                  </a:lnTo>
                  <a:lnTo>
                    <a:pt x="317667" y="499567"/>
                  </a:lnTo>
                  <a:lnTo>
                    <a:pt x="326021" y="498144"/>
                  </a:lnTo>
                  <a:lnTo>
                    <a:pt x="334413" y="494374"/>
                  </a:lnTo>
                  <a:lnTo>
                    <a:pt x="342830" y="489038"/>
                  </a:lnTo>
                  <a:lnTo>
                    <a:pt x="351264" y="482658"/>
                  </a:lnTo>
                  <a:lnTo>
                    <a:pt x="359708" y="475583"/>
                  </a:lnTo>
                  <a:lnTo>
                    <a:pt x="368160" y="468044"/>
                  </a:lnTo>
                  <a:lnTo>
                    <a:pt x="385077" y="452142"/>
                  </a:lnTo>
                  <a:lnTo>
                    <a:pt x="402003" y="435666"/>
                  </a:lnTo>
                  <a:lnTo>
                    <a:pt x="409057" y="425911"/>
                  </a:lnTo>
                  <a:lnTo>
                    <a:pt x="415170" y="415174"/>
                  </a:lnTo>
                  <a:lnTo>
                    <a:pt x="420657" y="403782"/>
                  </a:lnTo>
                  <a:lnTo>
                    <a:pt x="427137" y="393366"/>
                  </a:lnTo>
                  <a:lnTo>
                    <a:pt x="434279" y="383599"/>
                  </a:lnTo>
                  <a:lnTo>
                    <a:pt x="441863" y="374266"/>
                  </a:lnTo>
                  <a:lnTo>
                    <a:pt x="448330" y="363811"/>
                  </a:lnTo>
                  <a:lnTo>
                    <a:pt x="454052" y="352607"/>
                  </a:lnTo>
                  <a:lnTo>
                    <a:pt x="459278" y="340904"/>
                  </a:lnTo>
                  <a:lnTo>
                    <a:pt x="462763" y="328869"/>
                  </a:lnTo>
                  <a:lnTo>
                    <a:pt x="465085" y="316613"/>
                  </a:lnTo>
                  <a:lnTo>
                    <a:pt x="466634" y="304208"/>
                  </a:lnTo>
                  <a:lnTo>
                    <a:pt x="469077" y="291705"/>
                  </a:lnTo>
                  <a:lnTo>
                    <a:pt x="472117" y="279137"/>
                  </a:lnTo>
                  <a:lnTo>
                    <a:pt x="475555" y="266524"/>
                  </a:lnTo>
                  <a:lnTo>
                    <a:pt x="479258" y="256705"/>
                  </a:lnTo>
                  <a:lnTo>
                    <a:pt x="487135" y="242032"/>
                  </a:lnTo>
                  <a:lnTo>
                    <a:pt x="491211" y="233321"/>
                  </a:lnTo>
                  <a:lnTo>
                    <a:pt x="495340" y="223280"/>
                  </a:lnTo>
                  <a:lnTo>
                    <a:pt x="499503" y="212353"/>
                  </a:lnTo>
                  <a:lnTo>
                    <a:pt x="503690" y="202247"/>
                  </a:lnTo>
                  <a:lnTo>
                    <a:pt x="507893" y="192686"/>
                  </a:lnTo>
                  <a:lnTo>
                    <a:pt x="512105" y="183491"/>
                  </a:lnTo>
                  <a:lnTo>
                    <a:pt x="514914" y="173127"/>
                  </a:lnTo>
                  <a:lnTo>
                    <a:pt x="516786" y="161985"/>
                  </a:lnTo>
                  <a:lnTo>
                    <a:pt x="518034" y="150323"/>
                  </a:lnTo>
                  <a:lnTo>
                    <a:pt x="518866" y="136904"/>
                  </a:lnTo>
                  <a:lnTo>
                    <a:pt x="519791" y="106942"/>
                  </a:lnTo>
                  <a:lnTo>
                    <a:pt x="518626" y="93872"/>
                  </a:lnTo>
                  <a:lnTo>
                    <a:pt x="516439" y="82337"/>
                  </a:lnTo>
                  <a:lnTo>
                    <a:pt x="513569" y="71824"/>
                  </a:lnTo>
                  <a:lnTo>
                    <a:pt x="510245" y="61994"/>
                  </a:lnTo>
                  <a:lnTo>
                    <a:pt x="506618" y="52618"/>
                  </a:lnTo>
                  <a:lnTo>
                    <a:pt x="502789" y="43545"/>
                  </a:lnTo>
                  <a:lnTo>
                    <a:pt x="497414" y="34674"/>
                  </a:lnTo>
                  <a:lnTo>
                    <a:pt x="491008" y="25938"/>
                  </a:lnTo>
                  <a:lnTo>
                    <a:pt x="46973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2654300" y="1168400"/>
              <a:ext cx="12701" cy="12701"/>
            </a:xfrm>
            <a:custGeom>
              <a:avLst/>
              <a:gdLst/>
              <a:ahLst/>
              <a:cxnLst/>
              <a:rect l="0" t="0" r="0" b="0"/>
              <a:pathLst>
                <a:path w="12701" h="12701">
                  <a:moveTo>
                    <a:pt x="0" y="0"/>
                  </a:moveTo>
                  <a:lnTo>
                    <a:pt x="12700" y="12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3069331" y="739043"/>
              <a:ext cx="306865" cy="447182"/>
            </a:xfrm>
            <a:custGeom>
              <a:avLst/>
              <a:gdLst/>
              <a:ahLst/>
              <a:cxnLst/>
              <a:rect l="0" t="0" r="0" b="0"/>
              <a:pathLst>
                <a:path w="306865" h="447182">
                  <a:moveTo>
                    <a:pt x="232669" y="35657"/>
                  </a:moveTo>
                  <a:lnTo>
                    <a:pt x="225927" y="28915"/>
                  </a:lnTo>
                  <a:lnTo>
                    <a:pt x="219707" y="25517"/>
                  </a:lnTo>
                  <a:lnTo>
                    <a:pt x="211328" y="21842"/>
                  </a:lnTo>
                  <a:lnTo>
                    <a:pt x="201508" y="17980"/>
                  </a:lnTo>
                  <a:lnTo>
                    <a:pt x="192139" y="13994"/>
                  </a:lnTo>
                  <a:lnTo>
                    <a:pt x="174204" y="5803"/>
                  </a:lnTo>
                  <a:lnTo>
                    <a:pt x="165470" y="3054"/>
                  </a:lnTo>
                  <a:lnTo>
                    <a:pt x="156825" y="1222"/>
                  </a:lnTo>
                  <a:lnTo>
                    <a:pt x="148239" y="0"/>
                  </a:lnTo>
                  <a:lnTo>
                    <a:pt x="136871" y="597"/>
                  </a:lnTo>
                  <a:lnTo>
                    <a:pt x="123648" y="2405"/>
                  </a:lnTo>
                  <a:lnTo>
                    <a:pt x="109188" y="5022"/>
                  </a:lnTo>
                  <a:lnTo>
                    <a:pt x="96726" y="8178"/>
                  </a:lnTo>
                  <a:lnTo>
                    <a:pt x="85596" y="11693"/>
                  </a:lnTo>
                  <a:lnTo>
                    <a:pt x="75353" y="15448"/>
                  </a:lnTo>
                  <a:lnTo>
                    <a:pt x="65703" y="17951"/>
                  </a:lnTo>
                  <a:lnTo>
                    <a:pt x="56447" y="19619"/>
                  </a:lnTo>
                  <a:lnTo>
                    <a:pt x="47454" y="20732"/>
                  </a:lnTo>
                  <a:lnTo>
                    <a:pt x="40048" y="24296"/>
                  </a:lnTo>
                  <a:lnTo>
                    <a:pt x="33699" y="29494"/>
                  </a:lnTo>
                  <a:lnTo>
                    <a:pt x="28056" y="35781"/>
                  </a:lnTo>
                  <a:lnTo>
                    <a:pt x="22882" y="42795"/>
                  </a:lnTo>
                  <a:lnTo>
                    <a:pt x="18022" y="50293"/>
                  </a:lnTo>
                  <a:lnTo>
                    <a:pt x="13371" y="58114"/>
                  </a:lnTo>
                  <a:lnTo>
                    <a:pt x="4440" y="70567"/>
                  </a:lnTo>
                  <a:lnTo>
                    <a:pt x="83" y="75864"/>
                  </a:lnTo>
                  <a:lnTo>
                    <a:pt x="0" y="82217"/>
                  </a:lnTo>
                  <a:lnTo>
                    <a:pt x="2767" y="89275"/>
                  </a:lnTo>
                  <a:lnTo>
                    <a:pt x="11957" y="103231"/>
                  </a:lnTo>
                  <a:lnTo>
                    <a:pt x="20745" y="114138"/>
                  </a:lnTo>
                  <a:lnTo>
                    <a:pt x="29297" y="117611"/>
                  </a:lnTo>
                  <a:lnTo>
                    <a:pt x="40643" y="119926"/>
                  </a:lnTo>
                  <a:lnTo>
                    <a:pt x="53852" y="121470"/>
                  </a:lnTo>
                  <a:lnTo>
                    <a:pt x="68302" y="123910"/>
                  </a:lnTo>
                  <a:lnTo>
                    <a:pt x="83580" y="126947"/>
                  </a:lnTo>
                  <a:lnTo>
                    <a:pt x="99409" y="130384"/>
                  </a:lnTo>
                  <a:lnTo>
                    <a:pt x="114196" y="134086"/>
                  </a:lnTo>
                  <a:lnTo>
                    <a:pt x="128287" y="137965"/>
                  </a:lnTo>
                  <a:lnTo>
                    <a:pt x="141914" y="141962"/>
                  </a:lnTo>
                  <a:lnTo>
                    <a:pt x="153821" y="146038"/>
                  </a:lnTo>
                  <a:lnTo>
                    <a:pt x="164581" y="150166"/>
                  </a:lnTo>
                  <a:lnTo>
                    <a:pt x="174577" y="154330"/>
                  </a:lnTo>
                  <a:lnTo>
                    <a:pt x="184063" y="158516"/>
                  </a:lnTo>
                  <a:lnTo>
                    <a:pt x="202129" y="166931"/>
                  </a:lnTo>
                  <a:lnTo>
                    <a:pt x="210898" y="173973"/>
                  </a:lnTo>
                  <a:lnTo>
                    <a:pt x="219566" y="182901"/>
                  </a:lnTo>
                  <a:lnTo>
                    <a:pt x="228167" y="193086"/>
                  </a:lnTo>
                  <a:lnTo>
                    <a:pt x="236723" y="201287"/>
                  </a:lnTo>
                  <a:lnTo>
                    <a:pt x="245249" y="208166"/>
                  </a:lnTo>
                  <a:lnTo>
                    <a:pt x="253756" y="214163"/>
                  </a:lnTo>
                  <a:lnTo>
                    <a:pt x="260838" y="222394"/>
                  </a:lnTo>
                  <a:lnTo>
                    <a:pt x="266970" y="232115"/>
                  </a:lnTo>
                  <a:lnTo>
                    <a:pt x="286952" y="271391"/>
                  </a:lnTo>
                  <a:lnTo>
                    <a:pt x="290024" y="281713"/>
                  </a:lnTo>
                  <a:lnTo>
                    <a:pt x="292072" y="292828"/>
                  </a:lnTo>
                  <a:lnTo>
                    <a:pt x="293438" y="304471"/>
                  </a:lnTo>
                  <a:lnTo>
                    <a:pt x="295759" y="313644"/>
                  </a:lnTo>
                  <a:lnTo>
                    <a:pt x="302101" y="327599"/>
                  </a:lnTo>
                  <a:lnTo>
                    <a:pt x="304357" y="336118"/>
                  </a:lnTo>
                  <a:lnTo>
                    <a:pt x="305861" y="346031"/>
                  </a:lnTo>
                  <a:lnTo>
                    <a:pt x="306864" y="356873"/>
                  </a:lnTo>
                  <a:lnTo>
                    <a:pt x="306121" y="366923"/>
                  </a:lnTo>
                  <a:lnTo>
                    <a:pt x="304215" y="376445"/>
                  </a:lnTo>
                  <a:lnTo>
                    <a:pt x="301533" y="385616"/>
                  </a:lnTo>
                  <a:lnTo>
                    <a:pt x="298333" y="394552"/>
                  </a:lnTo>
                  <a:lnTo>
                    <a:pt x="294790" y="403331"/>
                  </a:lnTo>
                  <a:lnTo>
                    <a:pt x="291016" y="412006"/>
                  </a:lnTo>
                  <a:lnTo>
                    <a:pt x="283060" y="425408"/>
                  </a:lnTo>
                  <a:lnTo>
                    <a:pt x="278963" y="430958"/>
                  </a:lnTo>
                  <a:lnTo>
                    <a:pt x="271998" y="436068"/>
                  </a:lnTo>
                  <a:lnTo>
                    <a:pt x="263122" y="440887"/>
                  </a:lnTo>
                  <a:lnTo>
                    <a:pt x="252970" y="445510"/>
                  </a:lnTo>
                  <a:lnTo>
                    <a:pt x="243381" y="447181"/>
                  </a:lnTo>
                  <a:lnTo>
                    <a:pt x="234166" y="446884"/>
                  </a:lnTo>
                  <a:lnTo>
                    <a:pt x="225200" y="445275"/>
                  </a:lnTo>
                  <a:lnTo>
                    <a:pt x="216401" y="442791"/>
                  </a:lnTo>
                  <a:lnTo>
                    <a:pt x="207712" y="439724"/>
                  </a:lnTo>
                  <a:lnTo>
                    <a:pt x="199098" y="436268"/>
                  </a:lnTo>
                  <a:lnTo>
                    <a:pt x="191943" y="433964"/>
                  </a:lnTo>
                  <a:lnTo>
                    <a:pt x="185763" y="432428"/>
                  </a:lnTo>
                  <a:lnTo>
                    <a:pt x="180231" y="431404"/>
                  </a:lnTo>
                  <a:lnTo>
                    <a:pt x="172310" y="427900"/>
                  </a:lnTo>
                  <a:lnTo>
                    <a:pt x="162796" y="422741"/>
                  </a:lnTo>
                  <a:lnTo>
                    <a:pt x="152221" y="416479"/>
                  </a:lnTo>
                  <a:lnTo>
                    <a:pt x="142348" y="409483"/>
                  </a:lnTo>
                  <a:lnTo>
                    <a:pt x="132944" y="401996"/>
                  </a:lnTo>
                  <a:lnTo>
                    <a:pt x="123852" y="394183"/>
                  </a:lnTo>
                  <a:lnTo>
                    <a:pt x="114969" y="387563"/>
                  </a:lnTo>
                  <a:lnTo>
                    <a:pt x="106224" y="381739"/>
                  </a:lnTo>
                  <a:lnTo>
                    <a:pt x="97572" y="376445"/>
                  </a:lnTo>
                  <a:lnTo>
                    <a:pt x="91804" y="370093"/>
                  </a:lnTo>
                  <a:lnTo>
                    <a:pt x="87959" y="363036"/>
                  </a:lnTo>
                  <a:lnTo>
                    <a:pt x="80269" y="3404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3403600" y="800100"/>
              <a:ext cx="481796" cy="292476"/>
            </a:xfrm>
            <a:custGeom>
              <a:avLst/>
              <a:gdLst/>
              <a:ahLst/>
              <a:cxnLst/>
              <a:rect l="0" t="0" r="0" b="0"/>
              <a:pathLst>
                <a:path w="481796" h="292476">
                  <a:moveTo>
                    <a:pt x="0" y="0"/>
                  </a:moveTo>
                  <a:lnTo>
                    <a:pt x="6742" y="6741"/>
                  </a:lnTo>
                  <a:lnTo>
                    <a:pt x="10139" y="14372"/>
                  </a:lnTo>
                  <a:lnTo>
                    <a:pt x="13815" y="25103"/>
                  </a:lnTo>
                  <a:lnTo>
                    <a:pt x="21662" y="50668"/>
                  </a:lnTo>
                  <a:lnTo>
                    <a:pt x="29853" y="76141"/>
                  </a:lnTo>
                  <a:lnTo>
                    <a:pt x="32602" y="88861"/>
                  </a:lnTo>
                  <a:lnTo>
                    <a:pt x="34435" y="101574"/>
                  </a:lnTo>
                  <a:lnTo>
                    <a:pt x="35656" y="114282"/>
                  </a:lnTo>
                  <a:lnTo>
                    <a:pt x="37882" y="126988"/>
                  </a:lnTo>
                  <a:lnTo>
                    <a:pt x="40776" y="139692"/>
                  </a:lnTo>
                  <a:lnTo>
                    <a:pt x="44118" y="152394"/>
                  </a:lnTo>
                  <a:lnTo>
                    <a:pt x="46345" y="165096"/>
                  </a:lnTo>
                  <a:lnTo>
                    <a:pt x="47830" y="177797"/>
                  </a:lnTo>
                  <a:lnTo>
                    <a:pt x="48820" y="190498"/>
                  </a:lnTo>
                  <a:lnTo>
                    <a:pt x="49480" y="201787"/>
                  </a:lnTo>
                  <a:lnTo>
                    <a:pt x="50213" y="221857"/>
                  </a:lnTo>
                  <a:lnTo>
                    <a:pt x="50625" y="249023"/>
                  </a:lnTo>
                  <a:lnTo>
                    <a:pt x="50765" y="292475"/>
                  </a:lnTo>
                  <a:lnTo>
                    <a:pt x="50799" y="183034"/>
                  </a:lnTo>
                  <a:lnTo>
                    <a:pt x="49388" y="172823"/>
                  </a:lnTo>
                  <a:lnTo>
                    <a:pt x="47037" y="161782"/>
                  </a:lnTo>
                  <a:lnTo>
                    <a:pt x="44058" y="150188"/>
                  </a:lnTo>
                  <a:lnTo>
                    <a:pt x="42071" y="136814"/>
                  </a:lnTo>
                  <a:lnTo>
                    <a:pt x="40747" y="122253"/>
                  </a:lnTo>
                  <a:lnTo>
                    <a:pt x="39865" y="106902"/>
                  </a:lnTo>
                  <a:lnTo>
                    <a:pt x="38884" y="78556"/>
                  </a:lnTo>
                  <a:lnTo>
                    <a:pt x="38622" y="65071"/>
                  </a:lnTo>
                  <a:lnTo>
                    <a:pt x="39859" y="53258"/>
                  </a:lnTo>
                  <a:lnTo>
                    <a:pt x="42095" y="42561"/>
                  </a:lnTo>
                  <a:lnTo>
                    <a:pt x="44996" y="32607"/>
                  </a:lnTo>
                  <a:lnTo>
                    <a:pt x="49753" y="25971"/>
                  </a:lnTo>
                  <a:lnTo>
                    <a:pt x="55746" y="21547"/>
                  </a:lnTo>
                  <a:lnTo>
                    <a:pt x="62564" y="18598"/>
                  </a:lnTo>
                  <a:lnTo>
                    <a:pt x="69931" y="16632"/>
                  </a:lnTo>
                  <a:lnTo>
                    <a:pt x="77665" y="15321"/>
                  </a:lnTo>
                  <a:lnTo>
                    <a:pt x="85643" y="14447"/>
                  </a:lnTo>
                  <a:lnTo>
                    <a:pt x="95196" y="18098"/>
                  </a:lnTo>
                  <a:lnTo>
                    <a:pt x="105797" y="24765"/>
                  </a:lnTo>
                  <a:lnTo>
                    <a:pt x="117098" y="33443"/>
                  </a:lnTo>
                  <a:lnTo>
                    <a:pt x="126043" y="42051"/>
                  </a:lnTo>
                  <a:lnTo>
                    <a:pt x="133417" y="50612"/>
                  </a:lnTo>
                  <a:lnTo>
                    <a:pt x="139745" y="59141"/>
                  </a:lnTo>
                  <a:lnTo>
                    <a:pt x="154301" y="79907"/>
                  </a:lnTo>
                  <a:lnTo>
                    <a:pt x="162134" y="91371"/>
                  </a:lnTo>
                  <a:lnTo>
                    <a:pt x="168767" y="100425"/>
                  </a:lnTo>
                  <a:lnTo>
                    <a:pt x="174600" y="107872"/>
                  </a:lnTo>
                  <a:lnTo>
                    <a:pt x="179900" y="114248"/>
                  </a:lnTo>
                  <a:lnTo>
                    <a:pt x="184844" y="122732"/>
                  </a:lnTo>
                  <a:lnTo>
                    <a:pt x="189551" y="132621"/>
                  </a:lnTo>
                  <a:lnTo>
                    <a:pt x="194101" y="143447"/>
                  </a:lnTo>
                  <a:lnTo>
                    <a:pt x="198545" y="154898"/>
                  </a:lnTo>
                  <a:lnTo>
                    <a:pt x="207246" y="178910"/>
                  </a:lnTo>
                  <a:lnTo>
                    <a:pt x="208719" y="189829"/>
                  </a:lnTo>
                  <a:lnTo>
                    <a:pt x="208290" y="199930"/>
                  </a:lnTo>
                  <a:lnTo>
                    <a:pt x="206593" y="209487"/>
                  </a:lnTo>
                  <a:lnTo>
                    <a:pt x="205462" y="213035"/>
                  </a:lnTo>
                  <a:lnTo>
                    <a:pt x="204708" y="212579"/>
                  </a:lnTo>
                  <a:lnTo>
                    <a:pt x="204205" y="209453"/>
                  </a:lnTo>
                  <a:lnTo>
                    <a:pt x="203870" y="203135"/>
                  </a:lnTo>
                  <a:lnTo>
                    <a:pt x="203498" y="184826"/>
                  </a:lnTo>
                  <a:lnTo>
                    <a:pt x="203288" y="150719"/>
                  </a:lnTo>
                  <a:lnTo>
                    <a:pt x="204670" y="137168"/>
                  </a:lnTo>
                  <a:lnTo>
                    <a:pt x="207002" y="122490"/>
                  </a:lnTo>
                  <a:lnTo>
                    <a:pt x="209968" y="107059"/>
                  </a:lnTo>
                  <a:lnTo>
                    <a:pt x="216178" y="93951"/>
                  </a:lnTo>
                  <a:lnTo>
                    <a:pt x="224552" y="82389"/>
                  </a:lnTo>
                  <a:lnTo>
                    <a:pt x="249037" y="56396"/>
                  </a:lnTo>
                  <a:lnTo>
                    <a:pt x="254925" y="50297"/>
                  </a:lnTo>
                  <a:lnTo>
                    <a:pt x="264494" y="44820"/>
                  </a:lnTo>
                  <a:lnTo>
                    <a:pt x="276518" y="39758"/>
                  </a:lnTo>
                  <a:lnTo>
                    <a:pt x="290179" y="34972"/>
                  </a:lnTo>
                  <a:lnTo>
                    <a:pt x="302108" y="33192"/>
                  </a:lnTo>
                  <a:lnTo>
                    <a:pt x="312883" y="33417"/>
                  </a:lnTo>
                  <a:lnTo>
                    <a:pt x="322888" y="34978"/>
                  </a:lnTo>
                  <a:lnTo>
                    <a:pt x="332381" y="36018"/>
                  </a:lnTo>
                  <a:lnTo>
                    <a:pt x="341532" y="36712"/>
                  </a:lnTo>
                  <a:lnTo>
                    <a:pt x="350454" y="37175"/>
                  </a:lnTo>
                  <a:lnTo>
                    <a:pt x="359225" y="40305"/>
                  </a:lnTo>
                  <a:lnTo>
                    <a:pt x="367894" y="45214"/>
                  </a:lnTo>
                  <a:lnTo>
                    <a:pt x="376496" y="51309"/>
                  </a:lnTo>
                  <a:lnTo>
                    <a:pt x="389816" y="58082"/>
                  </a:lnTo>
                  <a:lnTo>
                    <a:pt x="395344" y="59888"/>
                  </a:lnTo>
                  <a:lnTo>
                    <a:pt x="401852" y="63914"/>
                  </a:lnTo>
                  <a:lnTo>
                    <a:pt x="409012" y="69420"/>
                  </a:lnTo>
                  <a:lnTo>
                    <a:pt x="416608" y="75913"/>
                  </a:lnTo>
                  <a:lnTo>
                    <a:pt x="424494" y="83064"/>
                  </a:lnTo>
                  <a:lnTo>
                    <a:pt x="440782" y="98536"/>
                  </a:lnTo>
                  <a:lnTo>
                    <a:pt x="459077" y="116371"/>
                  </a:lnTo>
                  <a:lnTo>
                    <a:pt x="464096" y="124147"/>
                  </a:lnTo>
                  <a:lnTo>
                    <a:pt x="468853" y="133565"/>
                  </a:lnTo>
                  <a:lnTo>
                    <a:pt x="473435" y="144076"/>
                  </a:lnTo>
                  <a:lnTo>
                    <a:pt x="476490" y="153906"/>
                  </a:lnTo>
                  <a:lnTo>
                    <a:pt x="478526" y="163282"/>
                  </a:lnTo>
                  <a:lnTo>
                    <a:pt x="479884" y="172354"/>
                  </a:lnTo>
                  <a:lnTo>
                    <a:pt x="480789" y="184047"/>
                  </a:lnTo>
                  <a:lnTo>
                    <a:pt x="481393" y="197487"/>
                  </a:lnTo>
                  <a:lnTo>
                    <a:pt x="481795" y="212091"/>
                  </a:lnTo>
                  <a:lnTo>
                    <a:pt x="480652" y="224649"/>
                  </a:lnTo>
                  <a:lnTo>
                    <a:pt x="478479" y="235844"/>
                  </a:lnTo>
                  <a:lnTo>
                    <a:pt x="475619" y="246129"/>
                  </a:lnTo>
                  <a:lnTo>
                    <a:pt x="472301" y="254397"/>
                  </a:lnTo>
                  <a:lnTo>
                    <a:pt x="468679" y="261320"/>
                  </a:lnTo>
                  <a:lnTo>
                    <a:pt x="457200" y="2794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3962421" y="755570"/>
              <a:ext cx="253980" cy="329005"/>
            </a:xfrm>
            <a:custGeom>
              <a:avLst/>
              <a:gdLst/>
              <a:ahLst/>
              <a:cxnLst/>
              <a:rect l="0" t="0" r="0" b="0"/>
              <a:pathLst>
                <a:path w="253980" h="329005">
                  <a:moveTo>
                    <a:pt x="215879" y="158830"/>
                  </a:moveTo>
                  <a:lnTo>
                    <a:pt x="222621" y="138604"/>
                  </a:lnTo>
                  <a:lnTo>
                    <a:pt x="223195" y="129823"/>
                  </a:lnTo>
                  <a:lnTo>
                    <a:pt x="222168" y="121148"/>
                  </a:lnTo>
                  <a:lnTo>
                    <a:pt x="220071" y="112542"/>
                  </a:lnTo>
                  <a:lnTo>
                    <a:pt x="217263" y="103982"/>
                  </a:lnTo>
                  <a:lnTo>
                    <a:pt x="213979" y="95453"/>
                  </a:lnTo>
                  <a:lnTo>
                    <a:pt x="210379" y="86945"/>
                  </a:lnTo>
                  <a:lnTo>
                    <a:pt x="202616" y="69966"/>
                  </a:lnTo>
                  <a:lnTo>
                    <a:pt x="198570" y="61487"/>
                  </a:lnTo>
                  <a:lnTo>
                    <a:pt x="193050" y="54424"/>
                  </a:lnTo>
                  <a:lnTo>
                    <a:pt x="186549" y="48303"/>
                  </a:lnTo>
                  <a:lnTo>
                    <a:pt x="179392" y="42812"/>
                  </a:lnTo>
                  <a:lnTo>
                    <a:pt x="173210" y="36329"/>
                  </a:lnTo>
                  <a:lnTo>
                    <a:pt x="167677" y="29185"/>
                  </a:lnTo>
                  <a:lnTo>
                    <a:pt x="162577" y="21600"/>
                  </a:lnTo>
                  <a:lnTo>
                    <a:pt x="154945" y="16543"/>
                  </a:lnTo>
                  <a:lnTo>
                    <a:pt x="145623" y="13172"/>
                  </a:lnTo>
                  <a:lnTo>
                    <a:pt x="135175" y="10924"/>
                  </a:lnTo>
                  <a:lnTo>
                    <a:pt x="126798" y="8015"/>
                  </a:lnTo>
                  <a:lnTo>
                    <a:pt x="119803" y="4664"/>
                  </a:lnTo>
                  <a:lnTo>
                    <a:pt x="113728" y="1019"/>
                  </a:lnTo>
                  <a:lnTo>
                    <a:pt x="104034" y="0"/>
                  </a:lnTo>
                  <a:lnTo>
                    <a:pt x="91926" y="732"/>
                  </a:lnTo>
                  <a:lnTo>
                    <a:pt x="78211" y="2631"/>
                  </a:lnTo>
                  <a:lnTo>
                    <a:pt x="66244" y="6720"/>
                  </a:lnTo>
                  <a:lnTo>
                    <a:pt x="55444" y="12267"/>
                  </a:lnTo>
                  <a:lnTo>
                    <a:pt x="45423" y="18788"/>
                  </a:lnTo>
                  <a:lnTo>
                    <a:pt x="37330" y="25957"/>
                  </a:lnTo>
                  <a:lnTo>
                    <a:pt x="30524" y="33559"/>
                  </a:lnTo>
                  <a:lnTo>
                    <a:pt x="24575" y="41449"/>
                  </a:lnTo>
                  <a:lnTo>
                    <a:pt x="19199" y="50943"/>
                  </a:lnTo>
                  <a:lnTo>
                    <a:pt x="14203" y="61505"/>
                  </a:lnTo>
                  <a:lnTo>
                    <a:pt x="9462" y="72780"/>
                  </a:lnTo>
                  <a:lnTo>
                    <a:pt x="6301" y="84530"/>
                  </a:lnTo>
                  <a:lnTo>
                    <a:pt x="4193" y="96596"/>
                  </a:lnTo>
                  <a:lnTo>
                    <a:pt x="2788" y="108874"/>
                  </a:lnTo>
                  <a:lnTo>
                    <a:pt x="1852" y="121293"/>
                  </a:lnTo>
                  <a:lnTo>
                    <a:pt x="1227" y="133805"/>
                  </a:lnTo>
                  <a:lnTo>
                    <a:pt x="534" y="158996"/>
                  </a:lnTo>
                  <a:lnTo>
                    <a:pt x="0" y="264629"/>
                  </a:lnTo>
                  <a:lnTo>
                    <a:pt x="2815" y="274518"/>
                  </a:lnTo>
                  <a:lnTo>
                    <a:pt x="7514" y="283933"/>
                  </a:lnTo>
                  <a:lnTo>
                    <a:pt x="13469" y="293032"/>
                  </a:lnTo>
                  <a:lnTo>
                    <a:pt x="20261" y="300509"/>
                  </a:lnTo>
                  <a:lnTo>
                    <a:pt x="27611" y="306905"/>
                  </a:lnTo>
                  <a:lnTo>
                    <a:pt x="35334" y="312580"/>
                  </a:lnTo>
                  <a:lnTo>
                    <a:pt x="41893" y="317774"/>
                  </a:lnTo>
                  <a:lnTo>
                    <a:pt x="47677" y="322648"/>
                  </a:lnTo>
                  <a:lnTo>
                    <a:pt x="52944" y="327309"/>
                  </a:lnTo>
                  <a:lnTo>
                    <a:pt x="60689" y="329004"/>
                  </a:lnTo>
                  <a:lnTo>
                    <a:pt x="70085" y="328724"/>
                  </a:lnTo>
                  <a:lnTo>
                    <a:pt x="80583" y="327126"/>
                  </a:lnTo>
                  <a:lnTo>
                    <a:pt x="91815" y="324649"/>
                  </a:lnTo>
                  <a:lnTo>
                    <a:pt x="103536" y="321587"/>
                  </a:lnTo>
                  <a:lnTo>
                    <a:pt x="115583" y="318135"/>
                  </a:lnTo>
                  <a:lnTo>
                    <a:pt x="125026" y="314422"/>
                  </a:lnTo>
                  <a:lnTo>
                    <a:pt x="132733" y="310535"/>
                  </a:lnTo>
                  <a:lnTo>
                    <a:pt x="139281" y="306533"/>
                  </a:lnTo>
                  <a:lnTo>
                    <a:pt x="147880" y="296810"/>
                  </a:lnTo>
                  <a:lnTo>
                    <a:pt x="157846" y="283272"/>
                  </a:lnTo>
                  <a:lnTo>
                    <a:pt x="168724" y="267191"/>
                  </a:lnTo>
                  <a:lnTo>
                    <a:pt x="177386" y="253648"/>
                  </a:lnTo>
                  <a:lnTo>
                    <a:pt x="184573" y="241798"/>
                  </a:lnTo>
                  <a:lnTo>
                    <a:pt x="190775" y="231075"/>
                  </a:lnTo>
                  <a:lnTo>
                    <a:pt x="194909" y="221104"/>
                  </a:lnTo>
                  <a:lnTo>
                    <a:pt x="197666" y="211635"/>
                  </a:lnTo>
                  <a:lnTo>
                    <a:pt x="199503" y="202500"/>
                  </a:lnTo>
                  <a:lnTo>
                    <a:pt x="200728" y="193587"/>
                  </a:lnTo>
                  <a:lnTo>
                    <a:pt x="201545" y="184824"/>
                  </a:lnTo>
                  <a:lnTo>
                    <a:pt x="202090" y="176159"/>
                  </a:lnTo>
                  <a:lnTo>
                    <a:pt x="202695" y="159006"/>
                  </a:lnTo>
                  <a:lnTo>
                    <a:pt x="202856" y="150480"/>
                  </a:lnTo>
                  <a:lnTo>
                    <a:pt x="201552" y="141974"/>
                  </a:lnTo>
                  <a:lnTo>
                    <a:pt x="199272" y="133482"/>
                  </a:lnTo>
                  <a:lnTo>
                    <a:pt x="195798" y="123575"/>
                  </a:lnTo>
                  <a:lnTo>
                    <a:pt x="198957" y="133283"/>
                  </a:lnTo>
                  <a:lnTo>
                    <a:pt x="200365" y="140387"/>
                  </a:lnTo>
                  <a:lnTo>
                    <a:pt x="201303" y="147946"/>
                  </a:lnTo>
                  <a:lnTo>
                    <a:pt x="201928" y="155807"/>
                  </a:lnTo>
                  <a:lnTo>
                    <a:pt x="205167" y="165281"/>
                  </a:lnTo>
                  <a:lnTo>
                    <a:pt x="210149" y="175831"/>
                  </a:lnTo>
                  <a:lnTo>
                    <a:pt x="216292" y="187097"/>
                  </a:lnTo>
                  <a:lnTo>
                    <a:pt x="221799" y="200252"/>
                  </a:lnTo>
                  <a:lnTo>
                    <a:pt x="226881" y="214667"/>
                  </a:lnTo>
                  <a:lnTo>
                    <a:pt x="231680" y="229921"/>
                  </a:lnTo>
                  <a:lnTo>
                    <a:pt x="234880" y="242913"/>
                  </a:lnTo>
                  <a:lnTo>
                    <a:pt x="237012" y="254396"/>
                  </a:lnTo>
                  <a:lnTo>
                    <a:pt x="238434" y="264874"/>
                  </a:lnTo>
                  <a:lnTo>
                    <a:pt x="240794" y="274681"/>
                  </a:lnTo>
                  <a:lnTo>
                    <a:pt x="243778" y="284042"/>
                  </a:lnTo>
                  <a:lnTo>
                    <a:pt x="253979" y="323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4280114" y="834162"/>
              <a:ext cx="202987" cy="232639"/>
            </a:xfrm>
            <a:custGeom>
              <a:avLst/>
              <a:gdLst/>
              <a:ahLst/>
              <a:cxnLst/>
              <a:rect l="0" t="0" r="0" b="0"/>
              <a:pathLst>
                <a:path w="202987" h="232639">
                  <a:moveTo>
                    <a:pt x="37886" y="232638"/>
                  </a:moveTo>
                  <a:lnTo>
                    <a:pt x="37886" y="219154"/>
                  </a:lnTo>
                  <a:lnTo>
                    <a:pt x="36474" y="212359"/>
                  </a:lnTo>
                  <a:lnTo>
                    <a:pt x="34123" y="205008"/>
                  </a:lnTo>
                  <a:lnTo>
                    <a:pt x="31144" y="197284"/>
                  </a:lnTo>
                  <a:lnTo>
                    <a:pt x="24070" y="177414"/>
                  </a:lnTo>
                  <a:lnTo>
                    <a:pt x="20209" y="166188"/>
                  </a:lnTo>
                  <a:lnTo>
                    <a:pt x="16223" y="155882"/>
                  </a:lnTo>
                  <a:lnTo>
                    <a:pt x="12155" y="146190"/>
                  </a:lnTo>
                  <a:lnTo>
                    <a:pt x="8032" y="136906"/>
                  </a:lnTo>
                  <a:lnTo>
                    <a:pt x="5283" y="126483"/>
                  </a:lnTo>
                  <a:lnTo>
                    <a:pt x="3451" y="115301"/>
                  </a:lnTo>
                  <a:lnTo>
                    <a:pt x="2229" y="103613"/>
                  </a:lnTo>
                  <a:lnTo>
                    <a:pt x="1414" y="92999"/>
                  </a:lnTo>
                  <a:lnTo>
                    <a:pt x="871" y="83101"/>
                  </a:lnTo>
                  <a:lnTo>
                    <a:pt x="268" y="64577"/>
                  </a:lnTo>
                  <a:lnTo>
                    <a:pt x="0" y="46936"/>
                  </a:lnTo>
                  <a:lnTo>
                    <a:pt x="4162" y="38281"/>
                  </a:lnTo>
                  <a:lnTo>
                    <a:pt x="11170" y="29689"/>
                  </a:lnTo>
                  <a:lnTo>
                    <a:pt x="39351" y="2363"/>
                  </a:lnTo>
                  <a:lnTo>
                    <a:pt x="45918" y="99"/>
                  </a:lnTo>
                  <a:lnTo>
                    <a:pt x="53118" y="0"/>
                  </a:lnTo>
                  <a:lnTo>
                    <a:pt x="60741" y="1346"/>
                  </a:lnTo>
                  <a:lnTo>
                    <a:pt x="68644" y="3654"/>
                  </a:lnTo>
                  <a:lnTo>
                    <a:pt x="76736" y="6604"/>
                  </a:lnTo>
                  <a:lnTo>
                    <a:pt x="84952" y="9982"/>
                  </a:lnTo>
                  <a:lnTo>
                    <a:pt x="93252" y="13645"/>
                  </a:lnTo>
                  <a:lnTo>
                    <a:pt x="110000" y="21478"/>
                  </a:lnTo>
                  <a:lnTo>
                    <a:pt x="118418" y="24131"/>
                  </a:lnTo>
                  <a:lnTo>
                    <a:pt x="126851" y="25900"/>
                  </a:lnTo>
                  <a:lnTo>
                    <a:pt x="135296" y="27079"/>
                  </a:lnTo>
                  <a:lnTo>
                    <a:pt x="145159" y="30687"/>
                  </a:lnTo>
                  <a:lnTo>
                    <a:pt x="155968" y="35915"/>
                  </a:lnTo>
                  <a:lnTo>
                    <a:pt x="167407" y="42223"/>
                  </a:lnTo>
                  <a:lnTo>
                    <a:pt x="176444" y="47839"/>
                  </a:lnTo>
                  <a:lnTo>
                    <a:pt x="183880" y="52994"/>
                  </a:lnTo>
                  <a:lnTo>
                    <a:pt x="202986" y="675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622800" y="609600"/>
              <a:ext cx="139701" cy="508001"/>
            </a:xfrm>
            <a:custGeom>
              <a:avLst/>
              <a:gdLst/>
              <a:ahLst/>
              <a:cxnLst/>
              <a:rect l="0" t="0" r="0" b="0"/>
              <a:pathLst>
                <a:path w="139701" h="508001">
                  <a:moveTo>
                    <a:pt x="0" y="0"/>
                  </a:moveTo>
                  <a:lnTo>
                    <a:pt x="13484" y="6741"/>
                  </a:lnTo>
                  <a:lnTo>
                    <a:pt x="18867" y="12961"/>
                  </a:lnTo>
                  <a:lnTo>
                    <a:pt x="23867" y="21340"/>
                  </a:lnTo>
                  <a:lnTo>
                    <a:pt x="28611" y="31160"/>
                  </a:lnTo>
                  <a:lnTo>
                    <a:pt x="33185" y="39118"/>
                  </a:lnTo>
                  <a:lnTo>
                    <a:pt x="37645" y="45834"/>
                  </a:lnTo>
                  <a:lnTo>
                    <a:pt x="42030" y="51722"/>
                  </a:lnTo>
                  <a:lnTo>
                    <a:pt x="44953" y="59881"/>
                  </a:lnTo>
                  <a:lnTo>
                    <a:pt x="46902" y="69554"/>
                  </a:lnTo>
                  <a:lnTo>
                    <a:pt x="48201" y="80236"/>
                  </a:lnTo>
                  <a:lnTo>
                    <a:pt x="49067" y="91590"/>
                  </a:lnTo>
                  <a:lnTo>
                    <a:pt x="49645" y="103393"/>
                  </a:lnTo>
                  <a:lnTo>
                    <a:pt x="50030" y="115495"/>
                  </a:lnTo>
                  <a:lnTo>
                    <a:pt x="51698" y="127797"/>
                  </a:lnTo>
                  <a:lnTo>
                    <a:pt x="54220" y="140231"/>
                  </a:lnTo>
                  <a:lnTo>
                    <a:pt x="57313" y="152754"/>
                  </a:lnTo>
                  <a:lnTo>
                    <a:pt x="59375" y="165336"/>
                  </a:lnTo>
                  <a:lnTo>
                    <a:pt x="60750" y="177957"/>
                  </a:lnTo>
                  <a:lnTo>
                    <a:pt x="61667" y="190605"/>
                  </a:lnTo>
                  <a:lnTo>
                    <a:pt x="63689" y="203270"/>
                  </a:lnTo>
                  <a:lnTo>
                    <a:pt x="66448" y="215946"/>
                  </a:lnTo>
                  <a:lnTo>
                    <a:pt x="69698" y="228631"/>
                  </a:lnTo>
                  <a:lnTo>
                    <a:pt x="71865" y="242731"/>
                  </a:lnTo>
                  <a:lnTo>
                    <a:pt x="73310" y="257776"/>
                  </a:lnTo>
                  <a:lnTo>
                    <a:pt x="74273" y="273451"/>
                  </a:lnTo>
                  <a:lnTo>
                    <a:pt x="76327" y="288134"/>
                  </a:lnTo>
                  <a:lnTo>
                    <a:pt x="79106" y="302156"/>
                  </a:lnTo>
                  <a:lnTo>
                    <a:pt x="82371" y="315737"/>
                  </a:lnTo>
                  <a:lnTo>
                    <a:pt x="84547" y="330436"/>
                  </a:lnTo>
                  <a:lnTo>
                    <a:pt x="85998" y="345879"/>
                  </a:lnTo>
                  <a:lnTo>
                    <a:pt x="86965" y="361819"/>
                  </a:lnTo>
                  <a:lnTo>
                    <a:pt x="89021" y="375268"/>
                  </a:lnTo>
                  <a:lnTo>
                    <a:pt x="91803" y="387056"/>
                  </a:lnTo>
                  <a:lnTo>
                    <a:pt x="95069" y="397737"/>
                  </a:lnTo>
                  <a:lnTo>
                    <a:pt x="97246" y="409091"/>
                  </a:lnTo>
                  <a:lnTo>
                    <a:pt x="98697" y="420894"/>
                  </a:lnTo>
                  <a:lnTo>
                    <a:pt x="99664" y="432996"/>
                  </a:lnTo>
                  <a:lnTo>
                    <a:pt x="101720" y="443886"/>
                  </a:lnTo>
                  <a:lnTo>
                    <a:pt x="104502" y="453968"/>
                  </a:lnTo>
                  <a:lnTo>
                    <a:pt x="107768" y="463512"/>
                  </a:lnTo>
                  <a:lnTo>
                    <a:pt x="111356" y="472697"/>
                  </a:lnTo>
                  <a:lnTo>
                    <a:pt x="115160" y="481642"/>
                  </a:lnTo>
                  <a:lnTo>
                    <a:pt x="139700" y="5080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508500" y="863691"/>
              <a:ext cx="317501" cy="25310"/>
            </a:xfrm>
            <a:custGeom>
              <a:avLst/>
              <a:gdLst/>
              <a:ahLst/>
              <a:cxnLst/>
              <a:rect l="0" t="0" r="0" b="0"/>
              <a:pathLst>
                <a:path w="317501" h="25310">
                  <a:moveTo>
                    <a:pt x="317500" y="25309"/>
                  </a:moveTo>
                  <a:lnTo>
                    <a:pt x="297274" y="11825"/>
                  </a:lnTo>
                  <a:lnTo>
                    <a:pt x="288494" y="7853"/>
                  </a:lnTo>
                  <a:lnTo>
                    <a:pt x="279818" y="5205"/>
                  </a:lnTo>
                  <a:lnTo>
                    <a:pt x="271212" y="3439"/>
                  </a:lnTo>
                  <a:lnTo>
                    <a:pt x="261241" y="2262"/>
                  </a:lnTo>
                  <a:lnTo>
                    <a:pt x="250361" y="1478"/>
                  </a:lnTo>
                  <a:lnTo>
                    <a:pt x="228393" y="606"/>
                  </a:lnTo>
                  <a:lnTo>
                    <a:pt x="209223" y="218"/>
                  </a:lnTo>
                  <a:lnTo>
                    <a:pt x="169079" y="0"/>
                  </a:lnTo>
                  <a:lnTo>
                    <a:pt x="155053" y="1381"/>
                  </a:lnTo>
                  <a:lnTo>
                    <a:pt x="141468" y="3712"/>
                  </a:lnTo>
                  <a:lnTo>
                    <a:pt x="128178" y="6678"/>
                  </a:lnTo>
                  <a:lnTo>
                    <a:pt x="115085" y="8655"/>
                  </a:lnTo>
                  <a:lnTo>
                    <a:pt x="102123" y="9973"/>
                  </a:lnTo>
                  <a:lnTo>
                    <a:pt x="89249" y="10851"/>
                  </a:lnTo>
                  <a:lnTo>
                    <a:pt x="76432" y="12848"/>
                  </a:lnTo>
                  <a:lnTo>
                    <a:pt x="63655" y="15590"/>
                  </a:lnTo>
                  <a:lnTo>
                    <a:pt x="50903" y="18830"/>
                  </a:lnTo>
                  <a:lnTo>
                    <a:pt x="39580" y="20989"/>
                  </a:lnTo>
                  <a:lnTo>
                    <a:pt x="29209" y="22429"/>
                  </a:lnTo>
                  <a:lnTo>
                    <a:pt x="0" y="253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105400" y="622300"/>
              <a:ext cx="88901" cy="482601"/>
            </a:xfrm>
            <a:custGeom>
              <a:avLst/>
              <a:gdLst/>
              <a:ahLst/>
              <a:cxnLst/>
              <a:rect l="0" t="0" r="0" b="0"/>
              <a:pathLst>
                <a:path w="88901" h="482601">
                  <a:moveTo>
                    <a:pt x="0" y="0"/>
                  </a:moveTo>
                  <a:lnTo>
                    <a:pt x="6742" y="13483"/>
                  </a:lnTo>
                  <a:lnTo>
                    <a:pt x="10139" y="23100"/>
                  </a:lnTo>
                  <a:lnTo>
                    <a:pt x="13815" y="35155"/>
                  </a:lnTo>
                  <a:lnTo>
                    <a:pt x="17676" y="48837"/>
                  </a:lnTo>
                  <a:lnTo>
                    <a:pt x="20251" y="60780"/>
                  </a:lnTo>
                  <a:lnTo>
                    <a:pt x="21967" y="71564"/>
                  </a:lnTo>
                  <a:lnTo>
                    <a:pt x="23111" y="81576"/>
                  </a:lnTo>
                  <a:lnTo>
                    <a:pt x="23874" y="92484"/>
                  </a:lnTo>
                  <a:lnTo>
                    <a:pt x="24383" y="103989"/>
                  </a:lnTo>
                  <a:lnTo>
                    <a:pt x="24722" y="115893"/>
                  </a:lnTo>
                  <a:lnTo>
                    <a:pt x="26359" y="129473"/>
                  </a:lnTo>
                  <a:lnTo>
                    <a:pt x="28861" y="144170"/>
                  </a:lnTo>
                  <a:lnTo>
                    <a:pt x="31941" y="159613"/>
                  </a:lnTo>
                  <a:lnTo>
                    <a:pt x="35405" y="174142"/>
                  </a:lnTo>
                  <a:lnTo>
                    <a:pt x="39125" y="188061"/>
                  </a:lnTo>
                  <a:lnTo>
                    <a:pt x="47022" y="214816"/>
                  </a:lnTo>
                  <a:lnTo>
                    <a:pt x="63589" y="266485"/>
                  </a:lnTo>
                  <a:lnTo>
                    <a:pt x="67793" y="279257"/>
                  </a:lnTo>
                  <a:lnTo>
                    <a:pt x="70595" y="292004"/>
                  </a:lnTo>
                  <a:lnTo>
                    <a:pt x="72463" y="304736"/>
                  </a:lnTo>
                  <a:lnTo>
                    <a:pt x="73709" y="317457"/>
                  </a:lnTo>
                  <a:lnTo>
                    <a:pt x="74539" y="330171"/>
                  </a:lnTo>
                  <a:lnTo>
                    <a:pt x="75093" y="342881"/>
                  </a:lnTo>
                  <a:lnTo>
                    <a:pt x="75872" y="377231"/>
                  </a:lnTo>
                  <a:lnTo>
                    <a:pt x="75981" y="386954"/>
                  </a:lnTo>
                  <a:lnTo>
                    <a:pt x="77465" y="396258"/>
                  </a:lnTo>
                  <a:lnTo>
                    <a:pt x="79866" y="405283"/>
                  </a:lnTo>
                  <a:lnTo>
                    <a:pt x="82877" y="414122"/>
                  </a:lnTo>
                  <a:lnTo>
                    <a:pt x="84884" y="424248"/>
                  </a:lnTo>
                  <a:lnTo>
                    <a:pt x="86223" y="435232"/>
                  </a:lnTo>
                  <a:lnTo>
                    <a:pt x="88900" y="4826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4978400" y="889000"/>
              <a:ext cx="279401" cy="25401"/>
            </a:xfrm>
            <a:custGeom>
              <a:avLst/>
              <a:gdLst/>
              <a:ahLst/>
              <a:cxnLst/>
              <a:rect l="0" t="0" r="0" b="0"/>
              <a:pathLst>
                <a:path w="279401" h="25401">
                  <a:moveTo>
                    <a:pt x="279400" y="0"/>
                  </a:moveTo>
                  <a:lnTo>
                    <a:pt x="167969" y="0"/>
                  </a:lnTo>
                  <a:lnTo>
                    <a:pt x="154313" y="1411"/>
                  </a:lnTo>
                  <a:lnTo>
                    <a:pt x="140975" y="3762"/>
                  </a:lnTo>
                  <a:lnTo>
                    <a:pt x="98214" y="13814"/>
                  </a:lnTo>
                  <a:lnTo>
                    <a:pt x="82410" y="17676"/>
                  </a:lnTo>
                  <a:lnTo>
                    <a:pt x="69051" y="20251"/>
                  </a:lnTo>
                  <a:lnTo>
                    <a:pt x="57323" y="21967"/>
                  </a:lnTo>
                  <a:lnTo>
                    <a:pt x="0" y="254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5232400" y="838427"/>
              <a:ext cx="368597" cy="279174"/>
            </a:xfrm>
            <a:custGeom>
              <a:avLst/>
              <a:gdLst/>
              <a:ahLst/>
              <a:cxnLst/>
              <a:rect l="0" t="0" r="0" b="0"/>
              <a:pathLst>
                <a:path w="368597" h="279174">
                  <a:moveTo>
                    <a:pt x="0" y="88673"/>
                  </a:moveTo>
                  <a:lnTo>
                    <a:pt x="13484" y="88673"/>
                  </a:lnTo>
                  <a:lnTo>
                    <a:pt x="21689" y="90084"/>
                  </a:lnTo>
                  <a:lnTo>
                    <a:pt x="31393" y="92435"/>
                  </a:lnTo>
                  <a:lnTo>
                    <a:pt x="42095" y="95415"/>
                  </a:lnTo>
                  <a:lnTo>
                    <a:pt x="53463" y="97400"/>
                  </a:lnTo>
                  <a:lnTo>
                    <a:pt x="65275" y="98725"/>
                  </a:lnTo>
                  <a:lnTo>
                    <a:pt x="77383" y="99607"/>
                  </a:lnTo>
                  <a:lnTo>
                    <a:pt x="88277" y="100196"/>
                  </a:lnTo>
                  <a:lnTo>
                    <a:pt x="107908" y="100849"/>
                  </a:lnTo>
                  <a:lnTo>
                    <a:pt x="165930" y="101304"/>
                  </a:lnTo>
                  <a:lnTo>
                    <a:pt x="254048" y="101369"/>
                  </a:lnTo>
                  <a:lnTo>
                    <a:pt x="266732" y="99959"/>
                  </a:lnTo>
                  <a:lnTo>
                    <a:pt x="279421" y="97608"/>
                  </a:lnTo>
                  <a:lnTo>
                    <a:pt x="292114" y="94629"/>
                  </a:lnTo>
                  <a:lnTo>
                    <a:pt x="304809" y="91233"/>
                  </a:lnTo>
                  <a:lnTo>
                    <a:pt x="330204" y="83696"/>
                  </a:lnTo>
                  <a:lnTo>
                    <a:pt x="341491" y="81121"/>
                  </a:lnTo>
                  <a:lnTo>
                    <a:pt x="351838" y="79405"/>
                  </a:lnTo>
                  <a:lnTo>
                    <a:pt x="361559" y="78261"/>
                  </a:lnTo>
                  <a:lnTo>
                    <a:pt x="366628" y="73265"/>
                  </a:lnTo>
                  <a:lnTo>
                    <a:pt x="368596" y="65701"/>
                  </a:lnTo>
                  <a:lnTo>
                    <a:pt x="368497" y="56425"/>
                  </a:lnTo>
                  <a:lnTo>
                    <a:pt x="367020" y="48829"/>
                  </a:lnTo>
                  <a:lnTo>
                    <a:pt x="364625" y="42355"/>
                  </a:lnTo>
                  <a:lnTo>
                    <a:pt x="361616" y="36627"/>
                  </a:lnTo>
                  <a:lnTo>
                    <a:pt x="358200" y="31398"/>
                  </a:lnTo>
                  <a:lnTo>
                    <a:pt x="354511" y="26501"/>
                  </a:lnTo>
                  <a:lnTo>
                    <a:pt x="350641" y="21825"/>
                  </a:lnTo>
                  <a:lnTo>
                    <a:pt x="345238" y="17296"/>
                  </a:lnTo>
                  <a:lnTo>
                    <a:pt x="338814" y="12866"/>
                  </a:lnTo>
                  <a:lnTo>
                    <a:pt x="331709" y="8502"/>
                  </a:lnTo>
                  <a:lnTo>
                    <a:pt x="324150" y="5592"/>
                  </a:lnTo>
                  <a:lnTo>
                    <a:pt x="316289" y="3652"/>
                  </a:lnTo>
                  <a:lnTo>
                    <a:pt x="308226" y="2359"/>
                  </a:lnTo>
                  <a:lnTo>
                    <a:pt x="298617" y="1497"/>
                  </a:lnTo>
                  <a:lnTo>
                    <a:pt x="287978" y="922"/>
                  </a:lnTo>
                  <a:lnTo>
                    <a:pt x="266279" y="283"/>
                  </a:lnTo>
                  <a:lnTo>
                    <a:pt x="247227" y="0"/>
                  </a:lnTo>
                  <a:lnTo>
                    <a:pt x="238196" y="1335"/>
                  </a:lnTo>
                  <a:lnTo>
                    <a:pt x="229353" y="3636"/>
                  </a:lnTo>
                  <a:lnTo>
                    <a:pt x="220635" y="6582"/>
                  </a:lnTo>
                  <a:lnTo>
                    <a:pt x="214823" y="9956"/>
                  </a:lnTo>
                  <a:lnTo>
                    <a:pt x="210949" y="13617"/>
                  </a:lnTo>
                  <a:lnTo>
                    <a:pt x="208365" y="17469"/>
                  </a:lnTo>
                  <a:lnTo>
                    <a:pt x="203821" y="25681"/>
                  </a:lnTo>
                  <a:lnTo>
                    <a:pt x="191246" y="49858"/>
                  </a:lnTo>
                  <a:lnTo>
                    <a:pt x="186764" y="62796"/>
                  </a:lnTo>
                  <a:lnTo>
                    <a:pt x="183776" y="75655"/>
                  </a:lnTo>
                  <a:lnTo>
                    <a:pt x="181784" y="88461"/>
                  </a:lnTo>
                  <a:lnTo>
                    <a:pt x="180456" y="99820"/>
                  </a:lnTo>
                  <a:lnTo>
                    <a:pt x="179570" y="110215"/>
                  </a:lnTo>
                  <a:lnTo>
                    <a:pt x="178980" y="119968"/>
                  </a:lnTo>
                  <a:lnTo>
                    <a:pt x="179998" y="130703"/>
                  </a:lnTo>
                  <a:lnTo>
                    <a:pt x="182087" y="142093"/>
                  </a:lnTo>
                  <a:lnTo>
                    <a:pt x="184891" y="153919"/>
                  </a:lnTo>
                  <a:lnTo>
                    <a:pt x="188172" y="164626"/>
                  </a:lnTo>
                  <a:lnTo>
                    <a:pt x="191770" y="174586"/>
                  </a:lnTo>
                  <a:lnTo>
                    <a:pt x="195580" y="184048"/>
                  </a:lnTo>
                  <a:lnTo>
                    <a:pt x="200942" y="193178"/>
                  </a:lnTo>
                  <a:lnTo>
                    <a:pt x="207339" y="202088"/>
                  </a:lnTo>
                  <a:lnTo>
                    <a:pt x="214426" y="210849"/>
                  </a:lnTo>
                  <a:lnTo>
                    <a:pt x="221973" y="216690"/>
                  </a:lnTo>
                  <a:lnTo>
                    <a:pt x="229826" y="220584"/>
                  </a:lnTo>
                  <a:lnTo>
                    <a:pt x="237884" y="223180"/>
                  </a:lnTo>
                  <a:lnTo>
                    <a:pt x="246078" y="227733"/>
                  </a:lnTo>
                  <a:lnTo>
                    <a:pt x="254363" y="233591"/>
                  </a:lnTo>
                  <a:lnTo>
                    <a:pt x="262709" y="240318"/>
                  </a:lnTo>
                  <a:lnTo>
                    <a:pt x="271095" y="244803"/>
                  </a:lnTo>
                  <a:lnTo>
                    <a:pt x="279507" y="247793"/>
                  </a:lnTo>
                  <a:lnTo>
                    <a:pt x="287938" y="249786"/>
                  </a:lnTo>
                  <a:lnTo>
                    <a:pt x="297792" y="252526"/>
                  </a:lnTo>
                  <a:lnTo>
                    <a:pt x="320030" y="259333"/>
                  </a:lnTo>
                  <a:lnTo>
                    <a:pt x="330475" y="263124"/>
                  </a:lnTo>
                  <a:lnTo>
                    <a:pt x="340261" y="267062"/>
                  </a:lnTo>
                  <a:lnTo>
                    <a:pt x="368300" y="2791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5640290" y="914400"/>
              <a:ext cx="265211" cy="222681"/>
            </a:xfrm>
            <a:custGeom>
              <a:avLst/>
              <a:gdLst/>
              <a:ahLst/>
              <a:cxnLst/>
              <a:rect l="0" t="0" r="0" b="0"/>
              <a:pathLst>
                <a:path w="265211" h="222681">
                  <a:moveTo>
                    <a:pt x="201710" y="0"/>
                  </a:moveTo>
                  <a:lnTo>
                    <a:pt x="93433" y="0"/>
                  </a:lnTo>
                  <a:lnTo>
                    <a:pt x="84369" y="2822"/>
                  </a:lnTo>
                  <a:lnTo>
                    <a:pt x="75505" y="7525"/>
                  </a:lnTo>
                  <a:lnTo>
                    <a:pt x="66773" y="13483"/>
                  </a:lnTo>
                  <a:lnTo>
                    <a:pt x="58130" y="20278"/>
                  </a:lnTo>
                  <a:lnTo>
                    <a:pt x="49545" y="27629"/>
                  </a:lnTo>
                  <a:lnTo>
                    <a:pt x="41000" y="35353"/>
                  </a:lnTo>
                  <a:lnTo>
                    <a:pt x="32481" y="41913"/>
                  </a:lnTo>
                  <a:lnTo>
                    <a:pt x="23979" y="47697"/>
                  </a:lnTo>
                  <a:lnTo>
                    <a:pt x="15489" y="52965"/>
                  </a:lnTo>
                  <a:lnTo>
                    <a:pt x="9829" y="60710"/>
                  </a:lnTo>
                  <a:lnTo>
                    <a:pt x="6056" y="70106"/>
                  </a:lnTo>
                  <a:lnTo>
                    <a:pt x="3541" y="80604"/>
                  </a:lnTo>
                  <a:lnTo>
                    <a:pt x="1864" y="93247"/>
                  </a:lnTo>
                  <a:lnTo>
                    <a:pt x="746" y="107320"/>
                  </a:lnTo>
                  <a:lnTo>
                    <a:pt x="0" y="122346"/>
                  </a:lnTo>
                  <a:lnTo>
                    <a:pt x="914" y="133775"/>
                  </a:lnTo>
                  <a:lnTo>
                    <a:pt x="2935" y="142806"/>
                  </a:lnTo>
                  <a:lnTo>
                    <a:pt x="5693" y="150237"/>
                  </a:lnTo>
                  <a:lnTo>
                    <a:pt x="10354" y="158013"/>
                  </a:lnTo>
                  <a:lnTo>
                    <a:pt x="16284" y="166020"/>
                  </a:lnTo>
                  <a:lnTo>
                    <a:pt x="23059" y="174180"/>
                  </a:lnTo>
                  <a:lnTo>
                    <a:pt x="28987" y="181031"/>
                  </a:lnTo>
                  <a:lnTo>
                    <a:pt x="34350" y="187009"/>
                  </a:lnTo>
                  <a:lnTo>
                    <a:pt x="39337" y="192406"/>
                  </a:lnTo>
                  <a:lnTo>
                    <a:pt x="46894" y="197415"/>
                  </a:lnTo>
                  <a:lnTo>
                    <a:pt x="56166" y="202165"/>
                  </a:lnTo>
                  <a:lnTo>
                    <a:pt x="66581" y="206743"/>
                  </a:lnTo>
                  <a:lnTo>
                    <a:pt x="77757" y="209795"/>
                  </a:lnTo>
                  <a:lnTo>
                    <a:pt x="89441" y="211830"/>
                  </a:lnTo>
                  <a:lnTo>
                    <a:pt x="101464" y="213187"/>
                  </a:lnTo>
                  <a:lnTo>
                    <a:pt x="113713" y="215502"/>
                  </a:lnTo>
                  <a:lnTo>
                    <a:pt x="126111" y="218457"/>
                  </a:lnTo>
                  <a:lnTo>
                    <a:pt x="138611" y="221838"/>
                  </a:lnTo>
                  <a:lnTo>
                    <a:pt x="151177" y="222680"/>
                  </a:lnTo>
                  <a:lnTo>
                    <a:pt x="163788" y="221831"/>
                  </a:lnTo>
                  <a:lnTo>
                    <a:pt x="176428" y="219854"/>
                  </a:lnTo>
                  <a:lnTo>
                    <a:pt x="189089" y="217125"/>
                  </a:lnTo>
                  <a:lnTo>
                    <a:pt x="201763" y="213894"/>
                  </a:lnTo>
                  <a:lnTo>
                    <a:pt x="214445" y="210329"/>
                  </a:lnTo>
                  <a:lnTo>
                    <a:pt x="225722" y="206542"/>
                  </a:lnTo>
                  <a:lnTo>
                    <a:pt x="236062" y="202605"/>
                  </a:lnTo>
                  <a:lnTo>
                    <a:pt x="265210" y="1905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5892800" y="711200"/>
              <a:ext cx="365445" cy="482601"/>
            </a:xfrm>
            <a:custGeom>
              <a:avLst/>
              <a:gdLst/>
              <a:ahLst/>
              <a:cxnLst/>
              <a:rect l="0" t="0" r="0" b="0"/>
              <a:pathLst>
                <a:path w="365445" h="482601">
                  <a:moveTo>
                    <a:pt x="0" y="0"/>
                  </a:moveTo>
                  <a:lnTo>
                    <a:pt x="0" y="13483"/>
                  </a:lnTo>
                  <a:lnTo>
                    <a:pt x="3762" y="27629"/>
                  </a:lnTo>
                  <a:lnTo>
                    <a:pt x="6741" y="35353"/>
                  </a:lnTo>
                  <a:lnTo>
                    <a:pt x="10138" y="43324"/>
                  </a:lnTo>
                  <a:lnTo>
                    <a:pt x="17676" y="59707"/>
                  </a:lnTo>
                  <a:lnTo>
                    <a:pt x="29853" y="84797"/>
                  </a:lnTo>
                  <a:lnTo>
                    <a:pt x="34013" y="94631"/>
                  </a:lnTo>
                  <a:lnTo>
                    <a:pt x="38198" y="105420"/>
                  </a:lnTo>
                  <a:lnTo>
                    <a:pt x="42398" y="116847"/>
                  </a:lnTo>
                  <a:lnTo>
                    <a:pt x="45199" y="128698"/>
                  </a:lnTo>
                  <a:lnTo>
                    <a:pt x="47066" y="140832"/>
                  </a:lnTo>
                  <a:lnTo>
                    <a:pt x="48311" y="153154"/>
                  </a:lnTo>
                  <a:lnTo>
                    <a:pt x="50551" y="165603"/>
                  </a:lnTo>
                  <a:lnTo>
                    <a:pt x="53456" y="178135"/>
                  </a:lnTo>
                  <a:lnTo>
                    <a:pt x="56804" y="190723"/>
                  </a:lnTo>
                  <a:lnTo>
                    <a:pt x="59036" y="203349"/>
                  </a:lnTo>
                  <a:lnTo>
                    <a:pt x="60524" y="215999"/>
                  </a:lnTo>
                  <a:lnTo>
                    <a:pt x="61516" y="228666"/>
                  </a:lnTo>
                  <a:lnTo>
                    <a:pt x="63588" y="242755"/>
                  </a:lnTo>
                  <a:lnTo>
                    <a:pt x="66381" y="257792"/>
                  </a:lnTo>
                  <a:lnTo>
                    <a:pt x="69654" y="273461"/>
                  </a:lnTo>
                  <a:lnTo>
                    <a:pt x="71836" y="288141"/>
                  </a:lnTo>
                  <a:lnTo>
                    <a:pt x="73290" y="302160"/>
                  </a:lnTo>
                  <a:lnTo>
                    <a:pt x="74260" y="315740"/>
                  </a:lnTo>
                  <a:lnTo>
                    <a:pt x="73495" y="329027"/>
                  </a:lnTo>
                  <a:lnTo>
                    <a:pt x="71575" y="342117"/>
                  </a:lnTo>
                  <a:lnTo>
                    <a:pt x="68883" y="355078"/>
                  </a:lnTo>
                  <a:lnTo>
                    <a:pt x="67088" y="367952"/>
                  </a:lnTo>
                  <a:lnTo>
                    <a:pt x="65892" y="380768"/>
                  </a:lnTo>
                  <a:lnTo>
                    <a:pt x="65095" y="393545"/>
                  </a:lnTo>
                  <a:lnTo>
                    <a:pt x="64209" y="419031"/>
                  </a:lnTo>
                  <a:lnTo>
                    <a:pt x="63972" y="431754"/>
                  </a:lnTo>
                  <a:lnTo>
                    <a:pt x="62403" y="436002"/>
                  </a:lnTo>
                  <a:lnTo>
                    <a:pt x="59947" y="434601"/>
                  </a:lnTo>
                  <a:lnTo>
                    <a:pt x="56898" y="429434"/>
                  </a:lnTo>
                  <a:lnTo>
                    <a:pt x="56276" y="423167"/>
                  </a:lnTo>
                  <a:lnTo>
                    <a:pt x="60732" y="399452"/>
                  </a:lnTo>
                  <a:lnTo>
                    <a:pt x="61655" y="389068"/>
                  </a:lnTo>
                  <a:lnTo>
                    <a:pt x="62269" y="377912"/>
                  </a:lnTo>
                  <a:lnTo>
                    <a:pt x="64091" y="369063"/>
                  </a:lnTo>
                  <a:lnTo>
                    <a:pt x="69877" y="355469"/>
                  </a:lnTo>
                  <a:lnTo>
                    <a:pt x="81068" y="333140"/>
                  </a:lnTo>
                  <a:lnTo>
                    <a:pt x="89182" y="320688"/>
                  </a:lnTo>
                  <a:lnTo>
                    <a:pt x="97492" y="310450"/>
                  </a:lnTo>
                  <a:lnTo>
                    <a:pt x="105889" y="301196"/>
                  </a:lnTo>
                  <a:lnTo>
                    <a:pt x="112926" y="296753"/>
                  </a:lnTo>
                  <a:lnTo>
                    <a:pt x="121851" y="292379"/>
                  </a:lnTo>
                  <a:lnTo>
                    <a:pt x="132034" y="288053"/>
                  </a:lnTo>
                  <a:lnTo>
                    <a:pt x="143055" y="285168"/>
                  </a:lnTo>
                  <a:lnTo>
                    <a:pt x="154637" y="283245"/>
                  </a:lnTo>
                  <a:lnTo>
                    <a:pt x="166591" y="281963"/>
                  </a:lnTo>
                  <a:lnTo>
                    <a:pt x="177383" y="282520"/>
                  </a:lnTo>
                  <a:lnTo>
                    <a:pt x="187400" y="284302"/>
                  </a:lnTo>
                  <a:lnTo>
                    <a:pt x="196899" y="286901"/>
                  </a:lnTo>
                  <a:lnTo>
                    <a:pt x="218744" y="293552"/>
                  </a:lnTo>
                  <a:lnTo>
                    <a:pt x="267261" y="309320"/>
                  </a:lnTo>
                  <a:lnTo>
                    <a:pt x="276952" y="314869"/>
                  </a:lnTo>
                  <a:lnTo>
                    <a:pt x="284823" y="321390"/>
                  </a:lnTo>
                  <a:lnTo>
                    <a:pt x="291482" y="328560"/>
                  </a:lnTo>
                  <a:lnTo>
                    <a:pt x="300155" y="334751"/>
                  </a:lnTo>
                  <a:lnTo>
                    <a:pt x="310170" y="340289"/>
                  </a:lnTo>
                  <a:lnTo>
                    <a:pt x="321080" y="345393"/>
                  </a:lnTo>
                  <a:lnTo>
                    <a:pt x="329764" y="353028"/>
                  </a:lnTo>
                  <a:lnTo>
                    <a:pt x="336965" y="362352"/>
                  </a:lnTo>
                  <a:lnTo>
                    <a:pt x="343177" y="372801"/>
                  </a:lnTo>
                  <a:lnTo>
                    <a:pt x="348729" y="382590"/>
                  </a:lnTo>
                  <a:lnTo>
                    <a:pt x="358661" y="400991"/>
                  </a:lnTo>
                  <a:lnTo>
                    <a:pt x="361874" y="411261"/>
                  </a:lnTo>
                  <a:lnTo>
                    <a:pt x="364016" y="422340"/>
                  </a:lnTo>
                  <a:lnTo>
                    <a:pt x="365444" y="433960"/>
                  </a:lnTo>
                  <a:lnTo>
                    <a:pt x="364985" y="443118"/>
                  </a:lnTo>
                  <a:lnTo>
                    <a:pt x="355600" y="4826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6426200" y="1193800"/>
              <a:ext cx="12701" cy="12701"/>
            </a:xfrm>
            <a:custGeom>
              <a:avLst/>
              <a:gdLst/>
              <a:ahLst/>
              <a:cxnLst/>
              <a:rect l="0" t="0" r="0" b="0"/>
              <a:pathLst>
                <a:path w="12701" h="12701">
                  <a:moveTo>
                    <a:pt x="0" y="0"/>
                  </a:moveTo>
                  <a:lnTo>
                    <a:pt x="12700" y="12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6541094" y="828035"/>
              <a:ext cx="266107" cy="388481"/>
            </a:xfrm>
            <a:custGeom>
              <a:avLst/>
              <a:gdLst/>
              <a:ahLst/>
              <a:cxnLst/>
              <a:rect l="0" t="0" r="0" b="0"/>
              <a:pathLst>
                <a:path w="266107" h="388481">
                  <a:moveTo>
                    <a:pt x="266106" y="60965"/>
                  </a:moveTo>
                  <a:lnTo>
                    <a:pt x="252622" y="47481"/>
                  </a:lnTo>
                  <a:lnTo>
                    <a:pt x="245827" y="42097"/>
                  </a:lnTo>
                  <a:lnTo>
                    <a:pt x="238475" y="37098"/>
                  </a:lnTo>
                  <a:lnTo>
                    <a:pt x="230753" y="32353"/>
                  </a:lnTo>
                  <a:lnTo>
                    <a:pt x="221370" y="27779"/>
                  </a:lnTo>
                  <a:lnTo>
                    <a:pt x="210882" y="23319"/>
                  </a:lnTo>
                  <a:lnTo>
                    <a:pt x="199657" y="18934"/>
                  </a:lnTo>
                  <a:lnTo>
                    <a:pt x="189350" y="14600"/>
                  </a:lnTo>
                  <a:lnTo>
                    <a:pt x="179658" y="10299"/>
                  </a:lnTo>
                  <a:lnTo>
                    <a:pt x="170373" y="6021"/>
                  </a:lnTo>
                  <a:lnTo>
                    <a:pt x="159951" y="3169"/>
                  </a:lnTo>
                  <a:lnTo>
                    <a:pt x="148769" y="1267"/>
                  </a:lnTo>
                  <a:lnTo>
                    <a:pt x="137082" y="0"/>
                  </a:lnTo>
                  <a:lnTo>
                    <a:pt x="126467" y="566"/>
                  </a:lnTo>
                  <a:lnTo>
                    <a:pt x="116569" y="2354"/>
                  </a:lnTo>
                  <a:lnTo>
                    <a:pt x="107148" y="4958"/>
                  </a:lnTo>
                  <a:lnTo>
                    <a:pt x="98045" y="8104"/>
                  </a:lnTo>
                  <a:lnTo>
                    <a:pt x="89154" y="11613"/>
                  </a:lnTo>
                  <a:lnTo>
                    <a:pt x="80404" y="15364"/>
                  </a:lnTo>
                  <a:lnTo>
                    <a:pt x="63157" y="23294"/>
                  </a:lnTo>
                  <a:lnTo>
                    <a:pt x="54607" y="27384"/>
                  </a:lnTo>
                  <a:lnTo>
                    <a:pt x="47495" y="32933"/>
                  </a:lnTo>
                  <a:lnTo>
                    <a:pt x="41343" y="39455"/>
                  </a:lnTo>
                  <a:lnTo>
                    <a:pt x="35830" y="46625"/>
                  </a:lnTo>
                  <a:lnTo>
                    <a:pt x="30745" y="54227"/>
                  </a:lnTo>
                  <a:lnTo>
                    <a:pt x="25943" y="62117"/>
                  </a:lnTo>
                  <a:lnTo>
                    <a:pt x="21331" y="70200"/>
                  </a:lnTo>
                  <a:lnTo>
                    <a:pt x="18256" y="78410"/>
                  </a:lnTo>
                  <a:lnTo>
                    <a:pt x="16205" y="86706"/>
                  </a:lnTo>
                  <a:lnTo>
                    <a:pt x="14839" y="95059"/>
                  </a:lnTo>
                  <a:lnTo>
                    <a:pt x="12516" y="103450"/>
                  </a:lnTo>
                  <a:lnTo>
                    <a:pt x="9558" y="111866"/>
                  </a:lnTo>
                  <a:lnTo>
                    <a:pt x="6173" y="120299"/>
                  </a:lnTo>
                  <a:lnTo>
                    <a:pt x="3918" y="130154"/>
                  </a:lnTo>
                  <a:lnTo>
                    <a:pt x="2414" y="140957"/>
                  </a:lnTo>
                  <a:lnTo>
                    <a:pt x="1411" y="152393"/>
                  </a:lnTo>
                  <a:lnTo>
                    <a:pt x="743" y="162839"/>
                  </a:lnTo>
                  <a:lnTo>
                    <a:pt x="0" y="181972"/>
                  </a:lnTo>
                  <a:lnTo>
                    <a:pt x="1213" y="192436"/>
                  </a:lnTo>
                  <a:lnTo>
                    <a:pt x="3432" y="203646"/>
                  </a:lnTo>
                  <a:lnTo>
                    <a:pt x="6324" y="215352"/>
                  </a:lnTo>
                  <a:lnTo>
                    <a:pt x="8251" y="227389"/>
                  </a:lnTo>
                  <a:lnTo>
                    <a:pt x="9536" y="239648"/>
                  </a:lnTo>
                  <a:lnTo>
                    <a:pt x="10392" y="252053"/>
                  </a:lnTo>
                  <a:lnTo>
                    <a:pt x="13786" y="263146"/>
                  </a:lnTo>
                  <a:lnTo>
                    <a:pt x="18870" y="273363"/>
                  </a:lnTo>
                  <a:lnTo>
                    <a:pt x="25082" y="282997"/>
                  </a:lnTo>
                  <a:lnTo>
                    <a:pt x="32045" y="292242"/>
                  </a:lnTo>
                  <a:lnTo>
                    <a:pt x="39510" y="301227"/>
                  </a:lnTo>
                  <a:lnTo>
                    <a:pt x="53918" y="317326"/>
                  </a:lnTo>
                  <a:lnTo>
                    <a:pt x="65026" y="329184"/>
                  </a:lnTo>
                  <a:lnTo>
                    <a:pt x="72786" y="335733"/>
                  </a:lnTo>
                  <a:lnTo>
                    <a:pt x="82193" y="342922"/>
                  </a:lnTo>
                  <a:lnTo>
                    <a:pt x="92697" y="350536"/>
                  </a:lnTo>
                  <a:lnTo>
                    <a:pt x="102522" y="357023"/>
                  </a:lnTo>
                  <a:lnTo>
                    <a:pt x="111894" y="362759"/>
                  </a:lnTo>
                  <a:lnTo>
                    <a:pt x="120965" y="367994"/>
                  </a:lnTo>
                  <a:lnTo>
                    <a:pt x="131245" y="372895"/>
                  </a:lnTo>
                  <a:lnTo>
                    <a:pt x="142332" y="377574"/>
                  </a:lnTo>
                  <a:lnTo>
                    <a:pt x="153957" y="382104"/>
                  </a:lnTo>
                  <a:lnTo>
                    <a:pt x="165940" y="385124"/>
                  </a:lnTo>
                  <a:lnTo>
                    <a:pt x="178161" y="387138"/>
                  </a:lnTo>
                  <a:lnTo>
                    <a:pt x="190543" y="388480"/>
                  </a:lnTo>
                  <a:lnTo>
                    <a:pt x="201620" y="387964"/>
                  </a:lnTo>
                  <a:lnTo>
                    <a:pt x="211826" y="386208"/>
                  </a:lnTo>
                  <a:lnTo>
                    <a:pt x="221452" y="383627"/>
                  </a:lnTo>
                  <a:lnTo>
                    <a:pt x="230692" y="380495"/>
                  </a:lnTo>
                  <a:lnTo>
                    <a:pt x="239675" y="376996"/>
                  </a:lnTo>
                  <a:lnTo>
                    <a:pt x="266106" y="3657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6847340" y="890765"/>
              <a:ext cx="300186" cy="313176"/>
            </a:xfrm>
            <a:custGeom>
              <a:avLst/>
              <a:gdLst/>
              <a:ahLst/>
              <a:cxnLst/>
              <a:rect l="0" t="0" r="0" b="0"/>
              <a:pathLst>
                <a:path w="300186" h="313176">
                  <a:moveTo>
                    <a:pt x="175760" y="10935"/>
                  </a:moveTo>
                  <a:lnTo>
                    <a:pt x="169018" y="4192"/>
                  </a:lnTo>
                  <a:lnTo>
                    <a:pt x="161388" y="2207"/>
                  </a:lnTo>
                  <a:lnTo>
                    <a:pt x="150656" y="882"/>
                  </a:lnTo>
                  <a:lnTo>
                    <a:pt x="137857" y="0"/>
                  </a:lnTo>
                  <a:lnTo>
                    <a:pt x="127914" y="823"/>
                  </a:lnTo>
                  <a:lnTo>
                    <a:pt x="119873" y="2782"/>
                  </a:lnTo>
                  <a:lnTo>
                    <a:pt x="113102" y="5500"/>
                  </a:lnTo>
                  <a:lnTo>
                    <a:pt x="94289" y="12282"/>
                  </a:lnTo>
                  <a:lnTo>
                    <a:pt x="83346" y="16066"/>
                  </a:lnTo>
                  <a:lnTo>
                    <a:pt x="74639" y="18589"/>
                  </a:lnTo>
                  <a:lnTo>
                    <a:pt x="67424" y="20271"/>
                  </a:lnTo>
                  <a:lnTo>
                    <a:pt x="61202" y="21392"/>
                  </a:lnTo>
                  <a:lnTo>
                    <a:pt x="54233" y="26373"/>
                  </a:lnTo>
                  <a:lnTo>
                    <a:pt x="46763" y="33927"/>
                  </a:lnTo>
                  <a:lnTo>
                    <a:pt x="38962" y="43196"/>
                  </a:lnTo>
                  <a:lnTo>
                    <a:pt x="32350" y="50787"/>
                  </a:lnTo>
                  <a:lnTo>
                    <a:pt x="21240" y="62984"/>
                  </a:lnTo>
                  <a:lnTo>
                    <a:pt x="17713" y="72445"/>
                  </a:lnTo>
                  <a:lnTo>
                    <a:pt x="15362" y="84397"/>
                  </a:lnTo>
                  <a:lnTo>
                    <a:pt x="13795" y="98010"/>
                  </a:lnTo>
                  <a:lnTo>
                    <a:pt x="11339" y="109907"/>
                  </a:lnTo>
                  <a:lnTo>
                    <a:pt x="8290" y="120660"/>
                  </a:lnTo>
                  <a:lnTo>
                    <a:pt x="4847" y="130652"/>
                  </a:lnTo>
                  <a:lnTo>
                    <a:pt x="2551" y="140135"/>
                  </a:lnTo>
                  <a:lnTo>
                    <a:pt x="1021" y="149279"/>
                  </a:lnTo>
                  <a:lnTo>
                    <a:pt x="0" y="158198"/>
                  </a:lnTo>
                  <a:lnTo>
                    <a:pt x="731" y="168377"/>
                  </a:lnTo>
                  <a:lnTo>
                    <a:pt x="2630" y="179396"/>
                  </a:lnTo>
                  <a:lnTo>
                    <a:pt x="5306" y="190975"/>
                  </a:lnTo>
                  <a:lnTo>
                    <a:pt x="7091" y="204340"/>
                  </a:lnTo>
                  <a:lnTo>
                    <a:pt x="8281" y="218893"/>
                  </a:lnTo>
                  <a:lnTo>
                    <a:pt x="9074" y="234240"/>
                  </a:lnTo>
                  <a:lnTo>
                    <a:pt x="11013" y="245883"/>
                  </a:lnTo>
                  <a:lnTo>
                    <a:pt x="13717" y="255056"/>
                  </a:lnTo>
                  <a:lnTo>
                    <a:pt x="16931" y="262582"/>
                  </a:lnTo>
                  <a:lnTo>
                    <a:pt x="21896" y="269011"/>
                  </a:lnTo>
                  <a:lnTo>
                    <a:pt x="28029" y="274707"/>
                  </a:lnTo>
                  <a:lnTo>
                    <a:pt x="34939" y="279916"/>
                  </a:lnTo>
                  <a:lnTo>
                    <a:pt x="40957" y="284800"/>
                  </a:lnTo>
                  <a:lnTo>
                    <a:pt x="46380" y="289467"/>
                  </a:lnTo>
                  <a:lnTo>
                    <a:pt x="51407" y="293990"/>
                  </a:lnTo>
                  <a:lnTo>
                    <a:pt x="58991" y="298416"/>
                  </a:lnTo>
                  <a:lnTo>
                    <a:pt x="68280" y="302778"/>
                  </a:lnTo>
                  <a:lnTo>
                    <a:pt x="78707" y="307096"/>
                  </a:lnTo>
                  <a:lnTo>
                    <a:pt x="88480" y="309976"/>
                  </a:lnTo>
                  <a:lnTo>
                    <a:pt x="97818" y="311895"/>
                  </a:lnTo>
                  <a:lnTo>
                    <a:pt x="106865" y="313175"/>
                  </a:lnTo>
                  <a:lnTo>
                    <a:pt x="117130" y="312617"/>
                  </a:lnTo>
                  <a:lnTo>
                    <a:pt x="128207" y="310834"/>
                  </a:lnTo>
                  <a:lnTo>
                    <a:pt x="139824" y="308234"/>
                  </a:lnTo>
                  <a:lnTo>
                    <a:pt x="150391" y="305090"/>
                  </a:lnTo>
                  <a:lnTo>
                    <a:pt x="160259" y="301583"/>
                  </a:lnTo>
                  <a:lnTo>
                    <a:pt x="169659" y="297833"/>
                  </a:lnTo>
                  <a:lnTo>
                    <a:pt x="178748" y="293922"/>
                  </a:lnTo>
                  <a:lnTo>
                    <a:pt x="196373" y="285814"/>
                  </a:lnTo>
                  <a:lnTo>
                    <a:pt x="205024" y="280266"/>
                  </a:lnTo>
                  <a:lnTo>
                    <a:pt x="213614" y="273744"/>
                  </a:lnTo>
                  <a:lnTo>
                    <a:pt x="222162" y="266574"/>
                  </a:lnTo>
                  <a:lnTo>
                    <a:pt x="230683" y="258972"/>
                  </a:lnTo>
                  <a:lnTo>
                    <a:pt x="247678" y="242999"/>
                  </a:lnTo>
                  <a:lnTo>
                    <a:pt x="266369" y="224882"/>
                  </a:lnTo>
                  <a:lnTo>
                    <a:pt x="271444" y="217066"/>
                  </a:lnTo>
                  <a:lnTo>
                    <a:pt x="276238" y="207622"/>
                  </a:lnTo>
                  <a:lnTo>
                    <a:pt x="280845" y="197093"/>
                  </a:lnTo>
                  <a:lnTo>
                    <a:pt x="285328" y="188662"/>
                  </a:lnTo>
                  <a:lnTo>
                    <a:pt x="289728" y="181631"/>
                  </a:lnTo>
                  <a:lnTo>
                    <a:pt x="294072" y="175532"/>
                  </a:lnTo>
                  <a:lnTo>
                    <a:pt x="296968" y="167233"/>
                  </a:lnTo>
                  <a:lnTo>
                    <a:pt x="298898" y="157467"/>
                  </a:lnTo>
                  <a:lnTo>
                    <a:pt x="300185" y="146723"/>
                  </a:lnTo>
                  <a:lnTo>
                    <a:pt x="299633" y="138149"/>
                  </a:lnTo>
                  <a:lnTo>
                    <a:pt x="297853" y="131022"/>
                  </a:lnTo>
                  <a:lnTo>
                    <a:pt x="295255" y="124859"/>
                  </a:lnTo>
                  <a:lnTo>
                    <a:pt x="290701" y="116518"/>
                  </a:lnTo>
                  <a:lnTo>
                    <a:pt x="284843" y="106723"/>
                  </a:lnTo>
                  <a:lnTo>
                    <a:pt x="278115" y="95960"/>
                  </a:lnTo>
                  <a:lnTo>
                    <a:pt x="272219" y="87374"/>
                  </a:lnTo>
                  <a:lnTo>
                    <a:pt x="266877" y="80239"/>
                  </a:lnTo>
                  <a:lnTo>
                    <a:pt x="261905" y="74071"/>
                  </a:lnTo>
                  <a:lnTo>
                    <a:pt x="254356" y="67136"/>
                  </a:lnTo>
                  <a:lnTo>
                    <a:pt x="245091" y="59691"/>
                  </a:lnTo>
                  <a:lnTo>
                    <a:pt x="234681" y="51906"/>
                  </a:lnTo>
                  <a:lnTo>
                    <a:pt x="222095" y="45304"/>
                  </a:lnTo>
                  <a:lnTo>
                    <a:pt x="208061" y="39492"/>
                  </a:lnTo>
                  <a:lnTo>
                    <a:pt x="193061" y="34206"/>
                  </a:lnTo>
                  <a:lnTo>
                    <a:pt x="178827" y="30682"/>
                  </a:lnTo>
                  <a:lnTo>
                    <a:pt x="165104" y="28333"/>
                  </a:lnTo>
                  <a:lnTo>
                    <a:pt x="151723" y="26767"/>
                  </a:lnTo>
                  <a:lnTo>
                    <a:pt x="138569" y="25723"/>
                  </a:lnTo>
                  <a:lnTo>
                    <a:pt x="125566" y="25027"/>
                  </a:lnTo>
                  <a:lnTo>
                    <a:pt x="101240" y="24253"/>
                  </a:lnTo>
                  <a:lnTo>
                    <a:pt x="61460" y="236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7220878" y="919271"/>
              <a:ext cx="653123" cy="350730"/>
            </a:xfrm>
            <a:custGeom>
              <a:avLst/>
              <a:gdLst/>
              <a:ahLst/>
              <a:cxnLst/>
              <a:rect l="0" t="0" r="0" b="0"/>
              <a:pathLst>
                <a:path w="653123" h="350730">
                  <a:moveTo>
                    <a:pt x="18122" y="71329"/>
                  </a:moveTo>
                  <a:lnTo>
                    <a:pt x="24864" y="84812"/>
                  </a:lnTo>
                  <a:lnTo>
                    <a:pt x="26850" y="93018"/>
                  </a:lnTo>
                  <a:lnTo>
                    <a:pt x="28174" y="102721"/>
                  </a:lnTo>
                  <a:lnTo>
                    <a:pt x="29056" y="113424"/>
                  </a:lnTo>
                  <a:lnTo>
                    <a:pt x="31056" y="123381"/>
                  </a:lnTo>
                  <a:lnTo>
                    <a:pt x="33800" y="132841"/>
                  </a:lnTo>
                  <a:lnTo>
                    <a:pt x="37041" y="141970"/>
                  </a:lnTo>
                  <a:lnTo>
                    <a:pt x="39201" y="152290"/>
                  </a:lnTo>
                  <a:lnTo>
                    <a:pt x="40641" y="163403"/>
                  </a:lnTo>
                  <a:lnTo>
                    <a:pt x="41601" y="175045"/>
                  </a:lnTo>
                  <a:lnTo>
                    <a:pt x="42242" y="185628"/>
                  </a:lnTo>
                  <a:lnTo>
                    <a:pt x="42953" y="204914"/>
                  </a:lnTo>
                  <a:lnTo>
                    <a:pt x="44553" y="214007"/>
                  </a:lnTo>
                  <a:lnTo>
                    <a:pt x="47032" y="222892"/>
                  </a:lnTo>
                  <a:lnTo>
                    <a:pt x="50096" y="231638"/>
                  </a:lnTo>
                  <a:lnTo>
                    <a:pt x="50726" y="236057"/>
                  </a:lnTo>
                  <a:lnTo>
                    <a:pt x="49736" y="237592"/>
                  </a:lnTo>
                  <a:lnTo>
                    <a:pt x="47665" y="237204"/>
                  </a:lnTo>
                  <a:lnTo>
                    <a:pt x="46283" y="231301"/>
                  </a:lnTo>
                  <a:lnTo>
                    <a:pt x="45363" y="221721"/>
                  </a:lnTo>
                  <a:lnTo>
                    <a:pt x="44749" y="209690"/>
                  </a:lnTo>
                  <a:lnTo>
                    <a:pt x="41518" y="197437"/>
                  </a:lnTo>
                  <a:lnTo>
                    <a:pt x="36541" y="185034"/>
                  </a:lnTo>
                  <a:lnTo>
                    <a:pt x="30401" y="172532"/>
                  </a:lnTo>
                  <a:lnTo>
                    <a:pt x="24897" y="159964"/>
                  </a:lnTo>
                  <a:lnTo>
                    <a:pt x="19816" y="147352"/>
                  </a:lnTo>
                  <a:lnTo>
                    <a:pt x="15019" y="134711"/>
                  </a:lnTo>
                  <a:lnTo>
                    <a:pt x="10408" y="123461"/>
                  </a:lnTo>
                  <a:lnTo>
                    <a:pt x="5924" y="113139"/>
                  </a:lnTo>
                  <a:lnTo>
                    <a:pt x="1523" y="103436"/>
                  </a:lnTo>
                  <a:lnTo>
                    <a:pt x="0" y="92733"/>
                  </a:lnTo>
                  <a:lnTo>
                    <a:pt x="396" y="81365"/>
                  </a:lnTo>
                  <a:lnTo>
                    <a:pt x="2071" y="69553"/>
                  </a:lnTo>
                  <a:lnTo>
                    <a:pt x="4599" y="58856"/>
                  </a:lnTo>
                  <a:lnTo>
                    <a:pt x="7696" y="48902"/>
                  </a:lnTo>
                  <a:lnTo>
                    <a:pt x="11172" y="39444"/>
                  </a:lnTo>
                  <a:lnTo>
                    <a:pt x="17722" y="30317"/>
                  </a:lnTo>
                  <a:lnTo>
                    <a:pt x="26322" y="21410"/>
                  </a:lnTo>
                  <a:lnTo>
                    <a:pt x="36289" y="12649"/>
                  </a:lnTo>
                  <a:lnTo>
                    <a:pt x="48577" y="6809"/>
                  </a:lnTo>
                  <a:lnTo>
                    <a:pt x="62414" y="2916"/>
                  </a:lnTo>
                  <a:lnTo>
                    <a:pt x="77284" y="320"/>
                  </a:lnTo>
                  <a:lnTo>
                    <a:pt x="90019" y="0"/>
                  </a:lnTo>
                  <a:lnTo>
                    <a:pt x="101330" y="1199"/>
                  </a:lnTo>
                  <a:lnTo>
                    <a:pt x="111695" y="3409"/>
                  </a:lnTo>
                  <a:lnTo>
                    <a:pt x="130736" y="13390"/>
                  </a:lnTo>
                  <a:lnTo>
                    <a:pt x="139764" y="20003"/>
                  </a:lnTo>
                  <a:lnTo>
                    <a:pt x="150017" y="25823"/>
                  </a:lnTo>
                  <a:lnTo>
                    <a:pt x="161085" y="31113"/>
                  </a:lnTo>
                  <a:lnTo>
                    <a:pt x="172697" y="36052"/>
                  </a:lnTo>
                  <a:lnTo>
                    <a:pt x="184672" y="43577"/>
                  </a:lnTo>
                  <a:lnTo>
                    <a:pt x="196888" y="52828"/>
                  </a:lnTo>
                  <a:lnTo>
                    <a:pt x="218929" y="71573"/>
                  </a:lnTo>
                  <a:lnTo>
                    <a:pt x="233429" y="84607"/>
                  </a:lnTo>
                  <a:lnTo>
                    <a:pt x="240682" y="92881"/>
                  </a:lnTo>
                  <a:lnTo>
                    <a:pt x="248339" y="102630"/>
                  </a:lnTo>
                  <a:lnTo>
                    <a:pt x="256267" y="113363"/>
                  </a:lnTo>
                  <a:lnTo>
                    <a:pt x="264374" y="121929"/>
                  </a:lnTo>
                  <a:lnTo>
                    <a:pt x="272601" y="129051"/>
                  </a:lnTo>
                  <a:lnTo>
                    <a:pt x="280908" y="135210"/>
                  </a:lnTo>
                  <a:lnTo>
                    <a:pt x="286445" y="142139"/>
                  </a:lnTo>
                  <a:lnTo>
                    <a:pt x="290137" y="149580"/>
                  </a:lnTo>
                  <a:lnTo>
                    <a:pt x="292599" y="157363"/>
                  </a:lnTo>
                  <a:lnTo>
                    <a:pt x="295651" y="165374"/>
                  </a:lnTo>
                  <a:lnTo>
                    <a:pt x="299097" y="173536"/>
                  </a:lnTo>
                  <a:lnTo>
                    <a:pt x="302805" y="181800"/>
                  </a:lnTo>
                  <a:lnTo>
                    <a:pt x="303866" y="183076"/>
                  </a:lnTo>
                  <a:lnTo>
                    <a:pt x="301283" y="173205"/>
                  </a:lnTo>
                  <a:lnTo>
                    <a:pt x="300028" y="166058"/>
                  </a:lnTo>
                  <a:lnTo>
                    <a:pt x="299193" y="158470"/>
                  </a:lnTo>
                  <a:lnTo>
                    <a:pt x="298636" y="150590"/>
                  </a:lnTo>
                  <a:lnTo>
                    <a:pt x="298264" y="142514"/>
                  </a:lnTo>
                  <a:lnTo>
                    <a:pt x="297852" y="126015"/>
                  </a:lnTo>
                  <a:lnTo>
                    <a:pt x="297550" y="75531"/>
                  </a:lnTo>
                  <a:lnTo>
                    <a:pt x="298952" y="68486"/>
                  </a:lnTo>
                  <a:lnTo>
                    <a:pt x="301297" y="62378"/>
                  </a:lnTo>
                  <a:lnTo>
                    <a:pt x="304272" y="56895"/>
                  </a:lnTo>
                  <a:lnTo>
                    <a:pt x="315103" y="47039"/>
                  </a:lnTo>
                  <a:lnTo>
                    <a:pt x="327913" y="37956"/>
                  </a:lnTo>
                  <a:lnTo>
                    <a:pt x="338310" y="29215"/>
                  </a:lnTo>
                  <a:lnTo>
                    <a:pt x="345881" y="26319"/>
                  </a:lnTo>
                  <a:lnTo>
                    <a:pt x="365582" y="23102"/>
                  </a:lnTo>
                  <a:lnTo>
                    <a:pt x="376762" y="23655"/>
                  </a:lnTo>
                  <a:lnTo>
                    <a:pt x="388449" y="25435"/>
                  </a:lnTo>
                  <a:lnTo>
                    <a:pt x="400473" y="28033"/>
                  </a:lnTo>
                  <a:lnTo>
                    <a:pt x="411311" y="29765"/>
                  </a:lnTo>
                  <a:lnTo>
                    <a:pt x="430880" y="31689"/>
                  </a:lnTo>
                  <a:lnTo>
                    <a:pt x="441461" y="33613"/>
                  </a:lnTo>
                  <a:lnTo>
                    <a:pt x="452748" y="36307"/>
                  </a:lnTo>
                  <a:lnTo>
                    <a:pt x="464505" y="39514"/>
                  </a:lnTo>
                  <a:lnTo>
                    <a:pt x="475166" y="44475"/>
                  </a:lnTo>
                  <a:lnTo>
                    <a:pt x="485096" y="50604"/>
                  </a:lnTo>
                  <a:lnTo>
                    <a:pt x="494538" y="57512"/>
                  </a:lnTo>
                  <a:lnTo>
                    <a:pt x="516317" y="72714"/>
                  </a:lnTo>
                  <a:lnTo>
                    <a:pt x="528052" y="80719"/>
                  </a:lnTo>
                  <a:lnTo>
                    <a:pt x="538697" y="90289"/>
                  </a:lnTo>
                  <a:lnTo>
                    <a:pt x="548617" y="100902"/>
                  </a:lnTo>
                  <a:lnTo>
                    <a:pt x="558051" y="112211"/>
                  </a:lnTo>
                  <a:lnTo>
                    <a:pt x="567164" y="123983"/>
                  </a:lnTo>
                  <a:lnTo>
                    <a:pt x="576061" y="136065"/>
                  </a:lnTo>
                  <a:lnTo>
                    <a:pt x="593472" y="160778"/>
                  </a:lnTo>
                  <a:lnTo>
                    <a:pt x="636138" y="223801"/>
                  </a:lnTo>
                  <a:lnTo>
                    <a:pt x="641799" y="236477"/>
                  </a:lnTo>
                  <a:lnTo>
                    <a:pt x="645573" y="249161"/>
                  </a:lnTo>
                  <a:lnTo>
                    <a:pt x="648089" y="261850"/>
                  </a:lnTo>
                  <a:lnTo>
                    <a:pt x="649767" y="273132"/>
                  </a:lnTo>
                  <a:lnTo>
                    <a:pt x="650885" y="283475"/>
                  </a:lnTo>
                  <a:lnTo>
                    <a:pt x="651631" y="293193"/>
                  </a:lnTo>
                  <a:lnTo>
                    <a:pt x="652128" y="303905"/>
                  </a:lnTo>
                  <a:lnTo>
                    <a:pt x="653122" y="3507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1066800" y="1473200"/>
              <a:ext cx="6070601" cy="266701"/>
            </a:xfrm>
            <a:custGeom>
              <a:avLst/>
              <a:gdLst/>
              <a:ahLst/>
              <a:cxnLst/>
              <a:rect l="0" t="0" r="0" b="0"/>
              <a:pathLst>
                <a:path w="6070601" h="266701">
                  <a:moveTo>
                    <a:pt x="6070600" y="0"/>
                  </a:moveTo>
                  <a:lnTo>
                    <a:pt x="5449840" y="0"/>
                  </a:lnTo>
                  <a:lnTo>
                    <a:pt x="5356877" y="6741"/>
                  </a:lnTo>
                  <a:lnTo>
                    <a:pt x="5235559" y="12934"/>
                  </a:lnTo>
                  <a:lnTo>
                    <a:pt x="5170775" y="18918"/>
                  </a:lnTo>
                  <a:lnTo>
                    <a:pt x="5003489" y="38361"/>
                  </a:lnTo>
                  <a:lnTo>
                    <a:pt x="4937339" y="45271"/>
                  </a:lnTo>
                  <a:lnTo>
                    <a:pt x="4700855" y="54239"/>
                  </a:lnTo>
                  <a:lnTo>
                    <a:pt x="4632091" y="60795"/>
                  </a:lnTo>
                  <a:lnTo>
                    <a:pt x="4563900" y="68412"/>
                  </a:lnTo>
                  <a:lnTo>
                    <a:pt x="4384196" y="78937"/>
                  </a:lnTo>
                  <a:lnTo>
                    <a:pt x="4239823" y="86932"/>
                  </a:lnTo>
                  <a:lnTo>
                    <a:pt x="4064854" y="92403"/>
                  </a:lnTo>
                  <a:lnTo>
                    <a:pt x="3893368" y="100389"/>
                  </a:lnTo>
                  <a:lnTo>
                    <a:pt x="3707671" y="108182"/>
                  </a:lnTo>
                  <a:lnTo>
                    <a:pt x="3555856" y="113091"/>
                  </a:lnTo>
                  <a:lnTo>
                    <a:pt x="3372222" y="120882"/>
                  </a:lnTo>
                  <a:lnTo>
                    <a:pt x="3262129" y="131929"/>
                  </a:lnTo>
                  <a:lnTo>
                    <a:pt x="3076929" y="142439"/>
                  </a:lnTo>
                  <a:lnTo>
                    <a:pt x="2931888" y="150432"/>
                  </a:lnTo>
                  <a:lnTo>
                    <a:pt x="2753013" y="152140"/>
                  </a:lnTo>
                  <a:lnTo>
                    <a:pt x="2404703" y="152395"/>
                  </a:lnTo>
                  <a:lnTo>
                    <a:pt x="2302983" y="159140"/>
                  </a:lnTo>
                  <a:lnTo>
                    <a:pt x="2123554" y="164315"/>
                  </a:lnTo>
                  <a:lnTo>
                    <a:pt x="1985957" y="171687"/>
                  </a:lnTo>
                  <a:lnTo>
                    <a:pt x="1816169" y="176995"/>
                  </a:lnTo>
                  <a:lnTo>
                    <a:pt x="1646775" y="179105"/>
                  </a:lnTo>
                  <a:lnTo>
                    <a:pt x="1546580" y="186496"/>
                  </a:lnTo>
                  <a:lnTo>
                    <a:pt x="1353490" y="191559"/>
                  </a:lnTo>
                  <a:lnTo>
                    <a:pt x="1252718" y="199123"/>
                  </a:lnTo>
                  <a:lnTo>
                    <a:pt x="1083687" y="202663"/>
                  </a:lnTo>
                  <a:lnTo>
                    <a:pt x="677333" y="203195"/>
                  </a:lnTo>
                  <a:lnTo>
                    <a:pt x="582475" y="209940"/>
                  </a:lnTo>
                  <a:lnTo>
                    <a:pt x="453200" y="216133"/>
                  </a:lnTo>
                  <a:lnTo>
                    <a:pt x="391452" y="222118"/>
                  </a:lnTo>
                  <a:lnTo>
                    <a:pt x="301154" y="233421"/>
                  </a:lnTo>
                  <a:lnTo>
                    <a:pt x="211841" y="245707"/>
                  </a:lnTo>
                  <a:lnTo>
                    <a:pt x="77337" y="256670"/>
                  </a:lnTo>
                  <a:lnTo>
                    <a:pt x="0" y="266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346200" y="1968500"/>
            <a:ext cx="4117573" cy="635001"/>
            <a:chOff x="1346200" y="1968500"/>
            <a:chExt cx="4117573" cy="635001"/>
          </a:xfrm>
        </p:grpSpPr>
        <p:sp>
          <p:nvSpPr>
            <p:cNvPr id="24" name="Freeform 23"/>
            <p:cNvSpPr/>
            <p:nvPr/>
          </p:nvSpPr>
          <p:spPr>
            <a:xfrm>
              <a:off x="1473200" y="2108200"/>
              <a:ext cx="127001" cy="495301"/>
            </a:xfrm>
            <a:custGeom>
              <a:avLst/>
              <a:gdLst/>
              <a:ahLst/>
              <a:cxnLst/>
              <a:rect l="0" t="0" r="0" b="0"/>
              <a:pathLst>
                <a:path w="127001" h="495301">
                  <a:moveTo>
                    <a:pt x="0" y="0"/>
                  </a:moveTo>
                  <a:lnTo>
                    <a:pt x="6741" y="13484"/>
                  </a:lnTo>
                  <a:lnTo>
                    <a:pt x="10139" y="23100"/>
                  </a:lnTo>
                  <a:lnTo>
                    <a:pt x="13814" y="35155"/>
                  </a:lnTo>
                  <a:lnTo>
                    <a:pt x="21662" y="63602"/>
                  </a:lnTo>
                  <a:lnTo>
                    <a:pt x="42398" y="144504"/>
                  </a:lnTo>
                  <a:lnTo>
                    <a:pt x="45199" y="161247"/>
                  </a:lnTo>
                  <a:lnTo>
                    <a:pt x="47066" y="178053"/>
                  </a:lnTo>
                  <a:lnTo>
                    <a:pt x="48310" y="194902"/>
                  </a:lnTo>
                  <a:lnTo>
                    <a:pt x="50551" y="211779"/>
                  </a:lnTo>
                  <a:lnTo>
                    <a:pt x="53456" y="228675"/>
                  </a:lnTo>
                  <a:lnTo>
                    <a:pt x="56804" y="245583"/>
                  </a:lnTo>
                  <a:lnTo>
                    <a:pt x="60447" y="261089"/>
                  </a:lnTo>
                  <a:lnTo>
                    <a:pt x="64287" y="275659"/>
                  </a:lnTo>
                  <a:lnTo>
                    <a:pt x="72316" y="304548"/>
                  </a:lnTo>
                  <a:lnTo>
                    <a:pt x="80588" y="336203"/>
                  </a:lnTo>
                  <a:lnTo>
                    <a:pt x="84770" y="351135"/>
                  </a:lnTo>
                  <a:lnTo>
                    <a:pt x="93179" y="379015"/>
                  </a:lnTo>
                  <a:lnTo>
                    <a:pt x="95986" y="390966"/>
                  </a:lnTo>
                  <a:lnTo>
                    <a:pt x="97857" y="401755"/>
                  </a:lnTo>
                  <a:lnTo>
                    <a:pt x="99105" y="411770"/>
                  </a:lnTo>
                  <a:lnTo>
                    <a:pt x="101347" y="422680"/>
                  </a:lnTo>
                  <a:lnTo>
                    <a:pt x="104254" y="434186"/>
                  </a:lnTo>
                  <a:lnTo>
                    <a:pt x="107602" y="446091"/>
                  </a:lnTo>
                  <a:lnTo>
                    <a:pt x="111246" y="456849"/>
                  </a:lnTo>
                  <a:lnTo>
                    <a:pt x="115086" y="466844"/>
                  </a:lnTo>
                  <a:lnTo>
                    <a:pt x="127000" y="4953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1346200" y="1982104"/>
              <a:ext cx="720738" cy="608474"/>
            </a:xfrm>
            <a:custGeom>
              <a:avLst/>
              <a:gdLst/>
              <a:ahLst/>
              <a:cxnLst/>
              <a:rect l="0" t="0" r="0" b="0"/>
              <a:pathLst>
                <a:path w="720738" h="608474">
                  <a:moveTo>
                    <a:pt x="0" y="100696"/>
                  </a:moveTo>
                  <a:lnTo>
                    <a:pt x="13483" y="80470"/>
                  </a:lnTo>
                  <a:lnTo>
                    <a:pt x="27629" y="66777"/>
                  </a:lnTo>
                  <a:lnTo>
                    <a:pt x="43324" y="55987"/>
                  </a:lnTo>
                  <a:lnTo>
                    <a:pt x="59707" y="46488"/>
                  </a:lnTo>
                  <a:lnTo>
                    <a:pt x="76395" y="33800"/>
                  </a:lnTo>
                  <a:lnTo>
                    <a:pt x="84797" y="26465"/>
                  </a:lnTo>
                  <a:lnTo>
                    <a:pt x="105420" y="14552"/>
                  </a:lnTo>
                  <a:lnTo>
                    <a:pt x="116847" y="9400"/>
                  </a:lnTo>
                  <a:lnTo>
                    <a:pt x="128698" y="5965"/>
                  </a:lnTo>
                  <a:lnTo>
                    <a:pt x="140832" y="3675"/>
                  </a:lnTo>
                  <a:lnTo>
                    <a:pt x="153154" y="2149"/>
                  </a:lnTo>
                  <a:lnTo>
                    <a:pt x="167014" y="1131"/>
                  </a:lnTo>
                  <a:lnTo>
                    <a:pt x="181898" y="452"/>
                  </a:lnTo>
                  <a:lnTo>
                    <a:pt x="197465" y="0"/>
                  </a:lnTo>
                  <a:lnTo>
                    <a:pt x="213488" y="1110"/>
                  </a:lnTo>
                  <a:lnTo>
                    <a:pt x="229814" y="3261"/>
                  </a:lnTo>
                  <a:lnTo>
                    <a:pt x="246342" y="6106"/>
                  </a:lnTo>
                  <a:lnTo>
                    <a:pt x="263006" y="10824"/>
                  </a:lnTo>
                  <a:lnTo>
                    <a:pt x="279759" y="16793"/>
                  </a:lnTo>
                  <a:lnTo>
                    <a:pt x="296573" y="23594"/>
                  </a:lnTo>
                  <a:lnTo>
                    <a:pt x="313426" y="29539"/>
                  </a:lnTo>
                  <a:lnTo>
                    <a:pt x="330306" y="34913"/>
                  </a:lnTo>
                  <a:lnTo>
                    <a:pt x="347204" y="39907"/>
                  </a:lnTo>
                  <a:lnTo>
                    <a:pt x="364114" y="46059"/>
                  </a:lnTo>
                  <a:lnTo>
                    <a:pt x="381031" y="52982"/>
                  </a:lnTo>
                  <a:lnTo>
                    <a:pt x="397954" y="60420"/>
                  </a:lnTo>
                  <a:lnTo>
                    <a:pt x="431809" y="76210"/>
                  </a:lnTo>
                  <a:lnTo>
                    <a:pt x="448739" y="84372"/>
                  </a:lnTo>
                  <a:lnTo>
                    <a:pt x="464259" y="94046"/>
                  </a:lnTo>
                  <a:lnTo>
                    <a:pt x="478839" y="104729"/>
                  </a:lnTo>
                  <a:lnTo>
                    <a:pt x="492793" y="116085"/>
                  </a:lnTo>
                  <a:lnTo>
                    <a:pt x="506328" y="127888"/>
                  </a:lnTo>
                  <a:lnTo>
                    <a:pt x="519585" y="139991"/>
                  </a:lnTo>
                  <a:lnTo>
                    <a:pt x="545604" y="164727"/>
                  </a:lnTo>
                  <a:lnTo>
                    <a:pt x="571280" y="189832"/>
                  </a:lnTo>
                  <a:lnTo>
                    <a:pt x="584053" y="203864"/>
                  </a:lnTo>
                  <a:lnTo>
                    <a:pt x="596802" y="218863"/>
                  </a:lnTo>
                  <a:lnTo>
                    <a:pt x="609534" y="234507"/>
                  </a:lnTo>
                  <a:lnTo>
                    <a:pt x="622256" y="249170"/>
                  </a:lnTo>
                  <a:lnTo>
                    <a:pt x="634971" y="263179"/>
                  </a:lnTo>
                  <a:lnTo>
                    <a:pt x="647680" y="276751"/>
                  </a:lnTo>
                  <a:lnTo>
                    <a:pt x="657564" y="291444"/>
                  </a:lnTo>
                  <a:lnTo>
                    <a:pt x="665565" y="306883"/>
                  </a:lnTo>
                  <a:lnTo>
                    <a:pt x="672310" y="322821"/>
                  </a:lnTo>
                  <a:lnTo>
                    <a:pt x="679629" y="339090"/>
                  </a:lnTo>
                  <a:lnTo>
                    <a:pt x="695287" y="372219"/>
                  </a:lnTo>
                  <a:lnTo>
                    <a:pt x="702002" y="387544"/>
                  </a:lnTo>
                  <a:lnTo>
                    <a:pt x="707890" y="401995"/>
                  </a:lnTo>
                  <a:lnTo>
                    <a:pt x="713227" y="415862"/>
                  </a:lnTo>
                  <a:lnTo>
                    <a:pt x="716784" y="427928"/>
                  </a:lnTo>
                  <a:lnTo>
                    <a:pt x="719156" y="438795"/>
                  </a:lnTo>
                  <a:lnTo>
                    <a:pt x="720737" y="448862"/>
                  </a:lnTo>
                  <a:lnTo>
                    <a:pt x="720380" y="459807"/>
                  </a:lnTo>
                  <a:lnTo>
                    <a:pt x="718731" y="471336"/>
                  </a:lnTo>
                  <a:lnTo>
                    <a:pt x="716221" y="483256"/>
                  </a:lnTo>
                  <a:lnTo>
                    <a:pt x="713136" y="494025"/>
                  </a:lnTo>
                  <a:lnTo>
                    <a:pt x="709668" y="504026"/>
                  </a:lnTo>
                  <a:lnTo>
                    <a:pt x="702052" y="522665"/>
                  </a:lnTo>
                  <a:lnTo>
                    <a:pt x="693964" y="540356"/>
                  </a:lnTo>
                  <a:lnTo>
                    <a:pt x="688420" y="547614"/>
                  </a:lnTo>
                  <a:lnTo>
                    <a:pt x="674734" y="559441"/>
                  </a:lnTo>
                  <a:lnTo>
                    <a:pt x="659245" y="569401"/>
                  </a:lnTo>
                  <a:lnTo>
                    <a:pt x="640131" y="578531"/>
                  </a:lnTo>
                  <a:lnTo>
                    <a:pt x="627131" y="582941"/>
                  </a:lnTo>
                  <a:lnTo>
                    <a:pt x="585631" y="595891"/>
                  </a:lnTo>
                  <a:lnTo>
                    <a:pt x="572454" y="600159"/>
                  </a:lnTo>
                  <a:lnTo>
                    <a:pt x="558025" y="603004"/>
                  </a:lnTo>
                  <a:lnTo>
                    <a:pt x="542761" y="604902"/>
                  </a:lnTo>
                  <a:lnTo>
                    <a:pt x="526940" y="606166"/>
                  </a:lnTo>
                  <a:lnTo>
                    <a:pt x="512160" y="607009"/>
                  </a:lnTo>
                  <a:lnTo>
                    <a:pt x="484449" y="607946"/>
                  </a:lnTo>
                  <a:lnTo>
                    <a:pt x="438305" y="608473"/>
                  </a:lnTo>
                  <a:lnTo>
                    <a:pt x="423437" y="607136"/>
                  </a:lnTo>
                  <a:lnTo>
                    <a:pt x="409291" y="604834"/>
                  </a:lnTo>
                  <a:lnTo>
                    <a:pt x="395627" y="601888"/>
                  </a:lnTo>
                  <a:lnTo>
                    <a:pt x="382285" y="599924"/>
                  </a:lnTo>
                  <a:lnTo>
                    <a:pt x="369156" y="598614"/>
                  </a:lnTo>
                  <a:lnTo>
                    <a:pt x="356171" y="597741"/>
                  </a:lnTo>
                  <a:lnTo>
                    <a:pt x="341869" y="597159"/>
                  </a:lnTo>
                  <a:lnTo>
                    <a:pt x="279400" y="5959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2161625" y="2222500"/>
              <a:ext cx="361247" cy="342092"/>
            </a:xfrm>
            <a:custGeom>
              <a:avLst/>
              <a:gdLst/>
              <a:ahLst/>
              <a:cxnLst/>
              <a:rect l="0" t="0" r="0" b="0"/>
              <a:pathLst>
                <a:path w="361247" h="342092">
                  <a:moveTo>
                    <a:pt x="238675" y="38100"/>
                  </a:moveTo>
                  <a:lnTo>
                    <a:pt x="231933" y="31358"/>
                  </a:lnTo>
                  <a:lnTo>
                    <a:pt x="224302" y="30783"/>
                  </a:lnTo>
                  <a:lnTo>
                    <a:pt x="213571" y="31811"/>
                  </a:lnTo>
                  <a:lnTo>
                    <a:pt x="200772" y="33907"/>
                  </a:lnTo>
                  <a:lnTo>
                    <a:pt x="188006" y="36715"/>
                  </a:lnTo>
                  <a:lnTo>
                    <a:pt x="175262" y="39999"/>
                  </a:lnTo>
                  <a:lnTo>
                    <a:pt x="162533" y="43599"/>
                  </a:lnTo>
                  <a:lnTo>
                    <a:pt x="137100" y="51362"/>
                  </a:lnTo>
                  <a:lnTo>
                    <a:pt x="124392" y="55408"/>
                  </a:lnTo>
                  <a:lnTo>
                    <a:pt x="113097" y="62339"/>
                  </a:lnTo>
                  <a:lnTo>
                    <a:pt x="102745" y="71192"/>
                  </a:lnTo>
                  <a:lnTo>
                    <a:pt x="93022" y="81328"/>
                  </a:lnTo>
                  <a:lnTo>
                    <a:pt x="82306" y="89496"/>
                  </a:lnTo>
                  <a:lnTo>
                    <a:pt x="70929" y="96353"/>
                  </a:lnTo>
                  <a:lnTo>
                    <a:pt x="59111" y="102335"/>
                  </a:lnTo>
                  <a:lnTo>
                    <a:pt x="49821" y="110557"/>
                  </a:lnTo>
                  <a:lnTo>
                    <a:pt x="42217" y="120271"/>
                  </a:lnTo>
                  <a:lnTo>
                    <a:pt x="35736" y="130980"/>
                  </a:lnTo>
                  <a:lnTo>
                    <a:pt x="30004" y="140942"/>
                  </a:lnTo>
                  <a:lnTo>
                    <a:pt x="19873" y="159537"/>
                  </a:lnTo>
                  <a:lnTo>
                    <a:pt x="15196" y="169858"/>
                  </a:lnTo>
                  <a:lnTo>
                    <a:pt x="10667" y="180972"/>
                  </a:lnTo>
                  <a:lnTo>
                    <a:pt x="6236" y="192614"/>
                  </a:lnTo>
                  <a:lnTo>
                    <a:pt x="3282" y="203198"/>
                  </a:lnTo>
                  <a:lnTo>
                    <a:pt x="1313" y="213076"/>
                  </a:lnTo>
                  <a:lnTo>
                    <a:pt x="0" y="222484"/>
                  </a:lnTo>
                  <a:lnTo>
                    <a:pt x="536" y="231578"/>
                  </a:lnTo>
                  <a:lnTo>
                    <a:pt x="2304" y="240463"/>
                  </a:lnTo>
                  <a:lnTo>
                    <a:pt x="4894" y="249209"/>
                  </a:lnTo>
                  <a:lnTo>
                    <a:pt x="8032" y="257861"/>
                  </a:lnTo>
                  <a:lnTo>
                    <a:pt x="11535" y="266452"/>
                  </a:lnTo>
                  <a:lnTo>
                    <a:pt x="15282" y="275001"/>
                  </a:lnTo>
                  <a:lnTo>
                    <a:pt x="23207" y="292026"/>
                  </a:lnTo>
                  <a:lnTo>
                    <a:pt x="27297" y="300517"/>
                  </a:lnTo>
                  <a:lnTo>
                    <a:pt x="32845" y="307589"/>
                  </a:lnTo>
                  <a:lnTo>
                    <a:pt x="39366" y="313715"/>
                  </a:lnTo>
                  <a:lnTo>
                    <a:pt x="46535" y="319210"/>
                  </a:lnTo>
                  <a:lnTo>
                    <a:pt x="54137" y="324284"/>
                  </a:lnTo>
                  <a:lnTo>
                    <a:pt x="62028" y="329078"/>
                  </a:lnTo>
                  <a:lnTo>
                    <a:pt x="70110" y="333685"/>
                  </a:lnTo>
                  <a:lnTo>
                    <a:pt x="79731" y="336757"/>
                  </a:lnTo>
                  <a:lnTo>
                    <a:pt x="90379" y="338804"/>
                  </a:lnTo>
                  <a:lnTo>
                    <a:pt x="101711" y="340169"/>
                  </a:lnTo>
                  <a:lnTo>
                    <a:pt x="112088" y="341079"/>
                  </a:lnTo>
                  <a:lnTo>
                    <a:pt x="121828" y="341686"/>
                  </a:lnTo>
                  <a:lnTo>
                    <a:pt x="131143" y="342091"/>
                  </a:lnTo>
                  <a:lnTo>
                    <a:pt x="141587" y="339538"/>
                  </a:lnTo>
                  <a:lnTo>
                    <a:pt x="152783" y="335014"/>
                  </a:lnTo>
                  <a:lnTo>
                    <a:pt x="164480" y="329176"/>
                  </a:lnTo>
                  <a:lnTo>
                    <a:pt x="176512" y="325284"/>
                  </a:lnTo>
                  <a:lnTo>
                    <a:pt x="188766" y="322689"/>
                  </a:lnTo>
                  <a:lnTo>
                    <a:pt x="201169" y="320959"/>
                  </a:lnTo>
                  <a:lnTo>
                    <a:pt x="215082" y="316984"/>
                  </a:lnTo>
                  <a:lnTo>
                    <a:pt x="230002" y="311511"/>
                  </a:lnTo>
                  <a:lnTo>
                    <a:pt x="245593" y="305041"/>
                  </a:lnTo>
                  <a:lnTo>
                    <a:pt x="258809" y="297905"/>
                  </a:lnTo>
                  <a:lnTo>
                    <a:pt x="270442" y="290325"/>
                  </a:lnTo>
                  <a:lnTo>
                    <a:pt x="281019" y="282450"/>
                  </a:lnTo>
                  <a:lnTo>
                    <a:pt x="290893" y="274378"/>
                  </a:lnTo>
                  <a:lnTo>
                    <a:pt x="300298" y="266174"/>
                  </a:lnTo>
                  <a:lnTo>
                    <a:pt x="309390" y="257882"/>
                  </a:lnTo>
                  <a:lnTo>
                    <a:pt x="316863" y="248121"/>
                  </a:lnTo>
                  <a:lnTo>
                    <a:pt x="323256" y="237381"/>
                  </a:lnTo>
                  <a:lnTo>
                    <a:pt x="328928" y="225987"/>
                  </a:lnTo>
                  <a:lnTo>
                    <a:pt x="335533" y="214158"/>
                  </a:lnTo>
                  <a:lnTo>
                    <a:pt x="342758" y="202038"/>
                  </a:lnTo>
                  <a:lnTo>
                    <a:pt x="350397" y="189725"/>
                  </a:lnTo>
                  <a:lnTo>
                    <a:pt x="355489" y="178695"/>
                  </a:lnTo>
                  <a:lnTo>
                    <a:pt x="358884" y="168518"/>
                  </a:lnTo>
                  <a:lnTo>
                    <a:pt x="361148" y="158912"/>
                  </a:lnTo>
                  <a:lnTo>
                    <a:pt x="361246" y="149686"/>
                  </a:lnTo>
                  <a:lnTo>
                    <a:pt x="359900" y="140713"/>
                  </a:lnTo>
                  <a:lnTo>
                    <a:pt x="357591" y="131908"/>
                  </a:lnTo>
                  <a:lnTo>
                    <a:pt x="354641" y="121805"/>
                  </a:lnTo>
                  <a:lnTo>
                    <a:pt x="347601" y="99291"/>
                  </a:lnTo>
                  <a:lnTo>
                    <a:pt x="343747" y="90183"/>
                  </a:lnTo>
                  <a:lnTo>
                    <a:pt x="339768" y="82699"/>
                  </a:lnTo>
                  <a:lnTo>
                    <a:pt x="335703" y="76299"/>
                  </a:lnTo>
                  <a:lnTo>
                    <a:pt x="328760" y="69211"/>
                  </a:lnTo>
                  <a:lnTo>
                    <a:pt x="319898" y="61662"/>
                  </a:lnTo>
                  <a:lnTo>
                    <a:pt x="309757" y="53808"/>
                  </a:lnTo>
                  <a:lnTo>
                    <a:pt x="300174" y="45750"/>
                  </a:lnTo>
                  <a:lnTo>
                    <a:pt x="290963" y="37555"/>
                  </a:lnTo>
                  <a:lnTo>
                    <a:pt x="282000" y="29270"/>
                  </a:lnTo>
                  <a:lnTo>
                    <a:pt x="271792" y="23747"/>
                  </a:lnTo>
                  <a:lnTo>
                    <a:pt x="260753" y="20064"/>
                  </a:lnTo>
                  <a:lnTo>
                    <a:pt x="249160" y="17609"/>
                  </a:lnTo>
                  <a:lnTo>
                    <a:pt x="237198" y="14562"/>
                  </a:lnTo>
                  <a:lnTo>
                    <a:pt x="224990" y="11119"/>
                  </a:lnTo>
                  <a:lnTo>
                    <a:pt x="212618" y="7412"/>
                  </a:lnTo>
                  <a:lnTo>
                    <a:pt x="201548" y="4941"/>
                  </a:lnTo>
                  <a:lnTo>
                    <a:pt x="191346" y="3294"/>
                  </a:lnTo>
                  <a:lnTo>
                    <a:pt x="1370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2540000" y="2260600"/>
              <a:ext cx="569493" cy="285724"/>
            </a:xfrm>
            <a:custGeom>
              <a:avLst/>
              <a:gdLst/>
              <a:ahLst/>
              <a:cxnLst/>
              <a:rect l="0" t="0" r="0" b="0"/>
              <a:pathLst>
                <a:path w="569493" h="285724">
                  <a:moveTo>
                    <a:pt x="0" y="25400"/>
                  </a:moveTo>
                  <a:lnTo>
                    <a:pt x="6742" y="45625"/>
                  </a:lnTo>
                  <a:lnTo>
                    <a:pt x="10139" y="54406"/>
                  </a:lnTo>
                  <a:lnTo>
                    <a:pt x="13815" y="63082"/>
                  </a:lnTo>
                  <a:lnTo>
                    <a:pt x="21662" y="80247"/>
                  </a:lnTo>
                  <a:lnTo>
                    <a:pt x="38197" y="114263"/>
                  </a:lnTo>
                  <a:lnTo>
                    <a:pt x="42398" y="122742"/>
                  </a:lnTo>
                  <a:lnTo>
                    <a:pt x="46610" y="132628"/>
                  </a:lnTo>
                  <a:lnTo>
                    <a:pt x="50829" y="143452"/>
                  </a:lnTo>
                  <a:lnTo>
                    <a:pt x="55052" y="154901"/>
                  </a:lnTo>
                  <a:lnTo>
                    <a:pt x="59279" y="165356"/>
                  </a:lnTo>
                  <a:lnTo>
                    <a:pt x="63508" y="175148"/>
                  </a:lnTo>
                  <a:lnTo>
                    <a:pt x="71970" y="193555"/>
                  </a:lnTo>
                  <a:lnTo>
                    <a:pt x="88900" y="228367"/>
                  </a:lnTo>
                  <a:lnTo>
                    <a:pt x="93133" y="236911"/>
                  </a:lnTo>
                  <a:lnTo>
                    <a:pt x="98778" y="245429"/>
                  </a:lnTo>
                  <a:lnTo>
                    <a:pt x="105363" y="253931"/>
                  </a:lnTo>
                  <a:lnTo>
                    <a:pt x="112575" y="262420"/>
                  </a:lnTo>
                  <a:lnTo>
                    <a:pt x="120205" y="268080"/>
                  </a:lnTo>
                  <a:lnTo>
                    <a:pt x="136210" y="274369"/>
                  </a:lnTo>
                  <a:lnTo>
                    <a:pt x="148967" y="280927"/>
                  </a:lnTo>
                  <a:lnTo>
                    <a:pt x="154345" y="284651"/>
                  </a:lnTo>
                  <a:lnTo>
                    <a:pt x="160752" y="285723"/>
                  </a:lnTo>
                  <a:lnTo>
                    <a:pt x="175397" y="283151"/>
                  </a:lnTo>
                  <a:lnTo>
                    <a:pt x="191313" y="277304"/>
                  </a:lnTo>
                  <a:lnTo>
                    <a:pt x="199509" y="273769"/>
                  </a:lnTo>
                  <a:lnTo>
                    <a:pt x="207794" y="268590"/>
                  </a:lnTo>
                  <a:lnTo>
                    <a:pt x="216141" y="262316"/>
                  </a:lnTo>
                  <a:lnTo>
                    <a:pt x="224527" y="255310"/>
                  </a:lnTo>
                  <a:lnTo>
                    <a:pt x="231529" y="249229"/>
                  </a:lnTo>
                  <a:lnTo>
                    <a:pt x="237608" y="243763"/>
                  </a:lnTo>
                  <a:lnTo>
                    <a:pt x="243072" y="238709"/>
                  </a:lnTo>
                  <a:lnTo>
                    <a:pt x="248126" y="231106"/>
                  </a:lnTo>
                  <a:lnTo>
                    <a:pt x="252906" y="221804"/>
                  </a:lnTo>
                  <a:lnTo>
                    <a:pt x="257504" y="211369"/>
                  </a:lnTo>
                  <a:lnTo>
                    <a:pt x="266375" y="192249"/>
                  </a:lnTo>
                  <a:lnTo>
                    <a:pt x="270717" y="183199"/>
                  </a:lnTo>
                  <a:lnTo>
                    <a:pt x="273611" y="172933"/>
                  </a:lnTo>
                  <a:lnTo>
                    <a:pt x="275541" y="161855"/>
                  </a:lnTo>
                  <a:lnTo>
                    <a:pt x="276827" y="150236"/>
                  </a:lnTo>
                  <a:lnTo>
                    <a:pt x="277684" y="136846"/>
                  </a:lnTo>
                  <a:lnTo>
                    <a:pt x="278256" y="122275"/>
                  </a:lnTo>
                  <a:lnTo>
                    <a:pt x="279061" y="78563"/>
                  </a:lnTo>
                  <a:lnTo>
                    <a:pt x="279174" y="65075"/>
                  </a:lnTo>
                  <a:lnTo>
                    <a:pt x="280660" y="58905"/>
                  </a:lnTo>
                  <a:lnTo>
                    <a:pt x="283062" y="57615"/>
                  </a:lnTo>
                  <a:lnTo>
                    <a:pt x="293185" y="65519"/>
                  </a:lnTo>
                  <a:lnTo>
                    <a:pt x="297056" y="69079"/>
                  </a:lnTo>
                  <a:lnTo>
                    <a:pt x="301049" y="77097"/>
                  </a:lnTo>
                  <a:lnTo>
                    <a:pt x="305121" y="88087"/>
                  </a:lnTo>
                  <a:lnTo>
                    <a:pt x="321796" y="139539"/>
                  </a:lnTo>
                  <a:lnTo>
                    <a:pt x="326008" y="149470"/>
                  </a:lnTo>
                  <a:lnTo>
                    <a:pt x="330228" y="157502"/>
                  </a:lnTo>
                  <a:lnTo>
                    <a:pt x="334452" y="164268"/>
                  </a:lnTo>
                  <a:lnTo>
                    <a:pt x="338679" y="173012"/>
                  </a:lnTo>
                  <a:lnTo>
                    <a:pt x="342908" y="183074"/>
                  </a:lnTo>
                  <a:lnTo>
                    <a:pt x="347138" y="194016"/>
                  </a:lnTo>
                  <a:lnTo>
                    <a:pt x="352781" y="202722"/>
                  </a:lnTo>
                  <a:lnTo>
                    <a:pt x="359365" y="209936"/>
                  </a:lnTo>
                  <a:lnTo>
                    <a:pt x="366577" y="216158"/>
                  </a:lnTo>
                  <a:lnTo>
                    <a:pt x="374206" y="223127"/>
                  </a:lnTo>
                  <a:lnTo>
                    <a:pt x="390210" y="238397"/>
                  </a:lnTo>
                  <a:lnTo>
                    <a:pt x="415087" y="262861"/>
                  </a:lnTo>
                  <a:lnTo>
                    <a:pt x="426302" y="268374"/>
                  </a:lnTo>
                  <a:lnTo>
                    <a:pt x="439423" y="272049"/>
                  </a:lnTo>
                  <a:lnTo>
                    <a:pt x="453816" y="274499"/>
                  </a:lnTo>
                  <a:lnTo>
                    <a:pt x="466232" y="276133"/>
                  </a:lnTo>
                  <a:lnTo>
                    <a:pt x="477333" y="277222"/>
                  </a:lnTo>
                  <a:lnTo>
                    <a:pt x="487555" y="277947"/>
                  </a:lnTo>
                  <a:lnTo>
                    <a:pt x="497192" y="275609"/>
                  </a:lnTo>
                  <a:lnTo>
                    <a:pt x="506439" y="271228"/>
                  </a:lnTo>
                  <a:lnTo>
                    <a:pt x="515426" y="265485"/>
                  </a:lnTo>
                  <a:lnTo>
                    <a:pt x="522828" y="258834"/>
                  </a:lnTo>
                  <a:lnTo>
                    <a:pt x="529174" y="251578"/>
                  </a:lnTo>
                  <a:lnTo>
                    <a:pt x="534816" y="243919"/>
                  </a:lnTo>
                  <a:lnTo>
                    <a:pt x="539988" y="237401"/>
                  </a:lnTo>
                  <a:lnTo>
                    <a:pt x="544848" y="231645"/>
                  </a:lnTo>
                  <a:lnTo>
                    <a:pt x="549498" y="226397"/>
                  </a:lnTo>
                  <a:lnTo>
                    <a:pt x="552599" y="218664"/>
                  </a:lnTo>
                  <a:lnTo>
                    <a:pt x="554666" y="209276"/>
                  </a:lnTo>
                  <a:lnTo>
                    <a:pt x="556044" y="198784"/>
                  </a:lnTo>
                  <a:lnTo>
                    <a:pt x="558373" y="187556"/>
                  </a:lnTo>
                  <a:lnTo>
                    <a:pt x="561338" y="175837"/>
                  </a:lnTo>
                  <a:lnTo>
                    <a:pt x="564725" y="163791"/>
                  </a:lnTo>
                  <a:lnTo>
                    <a:pt x="566983" y="151527"/>
                  </a:lnTo>
                  <a:lnTo>
                    <a:pt x="568489" y="139118"/>
                  </a:lnTo>
                  <a:lnTo>
                    <a:pt x="569492" y="126612"/>
                  </a:lnTo>
                  <a:lnTo>
                    <a:pt x="568750" y="115452"/>
                  </a:lnTo>
                  <a:lnTo>
                    <a:pt x="566844" y="105190"/>
                  </a:lnTo>
                  <a:lnTo>
                    <a:pt x="564163" y="95527"/>
                  </a:lnTo>
                  <a:lnTo>
                    <a:pt x="562375" y="86262"/>
                  </a:lnTo>
                  <a:lnTo>
                    <a:pt x="561183" y="77263"/>
                  </a:lnTo>
                  <a:lnTo>
                    <a:pt x="560389" y="68442"/>
                  </a:lnTo>
                  <a:lnTo>
                    <a:pt x="558448" y="59739"/>
                  </a:lnTo>
                  <a:lnTo>
                    <a:pt x="555743" y="51115"/>
                  </a:lnTo>
                  <a:lnTo>
                    <a:pt x="552528" y="42543"/>
                  </a:lnTo>
                  <a:lnTo>
                    <a:pt x="548974" y="35417"/>
                  </a:lnTo>
                  <a:lnTo>
                    <a:pt x="545194" y="29256"/>
                  </a:lnTo>
                  <a:lnTo>
                    <a:pt x="52070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3162300" y="2250460"/>
              <a:ext cx="469901" cy="269666"/>
            </a:xfrm>
            <a:custGeom>
              <a:avLst/>
              <a:gdLst/>
              <a:ahLst/>
              <a:cxnLst/>
              <a:rect l="0" t="0" r="0" b="0"/>
              <a:pathLst>
                <a:path w="469901" h="269666">
                  <a:moveTo>
                    <a:pt x="0" y="86340"/>
                  </a:moveTo>
                  <a:lnTo>
                    <a:pt x="13483" y="106565"/>
                  </a:lnTo>
                  <a:lnTo>
                    <a:pt x="18867" y="116757"/>
                  </a:lnTo>
                  <a:lnTo>
                    <a:pt x="23866" y="127784"/>
                  </a:lnTo>
                  <a:lnTo>
                    <a:pt x="28611" y="139369"/>
                  </a:lnTo>
                  <a:lnTo>
                    <a:pt x="33185" y="149915"/>
                  </a:lnTo>
                  <a:lnTo>
                    <a:pt x="42030" y="169158"/>
                  </a:lnTo>
                  <a:lnTo>
                    <a:pt x="46364" y="179652"/>
                  </a:lnTo>
                  <a:lnTo>
                    <a:pt x="50665" y="190881"/>
                  </a:lnTo>
                  <a:lnTo>
                    <a:pt x="54943" y="202601"/>
                  </a:lnTo>
                  <a:lnTo>
                    <a:pt x="59207" y="213236"/>
                  </a:lnTo>
                  <a:lnTo>
                    <a:pt x="63460" y="223148"/>
                  </a:lnTo>
                  <a:lnTo>
                    <a:pt x="67706" y="232579"/>
                  </a:lnTo>
                  <a:lnTo>
                    <a:pt x="71949" y="243099"/>
                  </a:lnTo>
                  <a:lnTo>
                    <a:pt x="80425" y="266077"/>
                  </a:lnTo>
                  <a:lnTo>
                    <a:pt x="83250" y="269665"/>
                  </a:lnTo>
                  <a:lnTo>
                    <a:pt x="85133" y="267823"/>
                  </a:lnTo>
                  <a:lnTo>
                    <a:pt x="86388" y="262362"/>
                  </a:lnTo>
                  <a:lnTo>
                    <a:pt x="85814" y="253077"/>
                  </a:lnTo>
                  <a:lnTo>
                    <a:pt x="84021" y="241242"/>
                  </a:lnTo>
                  <a:lnTo>
                    <a:pt x="81414" y="227708"/>
                  </a:lnTo>
                  <a:lnTo>
                    <a:pt x="79676" y="215863"/>
                  </a:lnTo>
                  <a:lnTo>
                    <a:pt x="78517" y="205144"/>
                  </a:lnTo>
                  <a:lnTo>
                    <a:pt x="77745" y="195176"/>
                  </a:lnTo>
                  <a:lnTo>
                    <a:pt x="77229" y="184297"/>
                  </a:lnTo>
                  <a:lnTo>
                    <a:pt x="76657" y="160921"/>
                  </a:lnTo>
                  <a:lnTo>
                    <a:pt x="76335" y="123960"/>
                  </a:lnTo>
                  <a:lnTo>
                    <a:pt x="77701" y="110009"/>
                  </a:lnTo>
                  <a:lnTo>
                    <a:pt x="80023" y="95063"/>
                  </a:lnTo>
                  <a:lnTo>
                    <a:pt x="82982" y="79455"/>
                  </a:lnTo>
                  <a:lnTo>
                    <a:pt x="86366" y="67639"/>
                  </a:lnTo>
                  <a:lnTo>
                    <a:pt x="90032" y="58350"/>
                  </a:lnTo>
                  <a:lnTo>
                    <a:pt x="93888" y="50747"/>
                  </a:lnTo>
                  <a:lnTo>
                    <a:pt x="100692" y="44266"/>
                  </a:lnTo>
                  <a:lnTo>
                    <a:pt x="109461" y="38535"/>
                  </a:lnTo>
                  <a:lnTo>
                    <a:pt x="119541" y="33303"/>
                  </a:lnTo>
                  <a:lnTo>
                    <a:pt x="127672" y="28404"/>
                  </a:lnTo>
                  <a:lnTo>
                    <a:pt x="134503" y="23727"/>
                  </a:lnTo>
                  <a:lnTo>
                    <a:pt x="140468" y="19198"/>
                  </a:lnTo>
                  <a:lnTo>
                    <a:pt x="148679" y="14767"/>
                  </a:lnTo>
                  <a:lnTo>
                    <a:pt x="158386" y="10402"/>
                  </a:lnTo>
                  <a:lnTo>
                    <a:pt x="169090" y="6082"/>
                  </a:lnTo>
                  <a:lnTo>
                    <a:pt x="180460" y="3201"/>
                  </a:lnTo>
                  <a:lnTo>
                    <a:pt x="192273" y="1280"/>
                  </a:lnTo>
                  <a:lnTo>
                    <a:pt x="204382" y="0"/>
                  </a:lnTo>
                  <a:lnTo>
                    <a:pt x="216688" y="558"/>
                  </a:lnTo>
                  <a:lnTo>
                    <a:pt x="229125" y="2341"/>
                  </a:lnTo>
                  <a:lnTo>
                    <a:pt x="241650" y="4940"/>
                  </a:lnTo>
                  <a:lnTo>
                    <a:pt x="252822" y="9496"/>
                  </a:lnTo>
                  <a:lnTo>
                    <a:pt x="263092" y="15355"/>
                  </a:lnTo>
                  <a:lnTo>
                    <a:pt x="272762" y="22083"/>
                  </a:lnTo>
                  <a:lnTo>
                    <a:pt x="284852" y="27980"/>
                  </a:lnTo>
                  <a:lnTo>
                    <a:pt x="298557" y="33322"/>
                  </a:lnTo>
                  <a:lnTo>
                    <a:pt x="313338" y="38294"/>
                  </a:lnTo>
                  <a:lnTo>
                    <a:pt x="326014" y="44432"/>
                  </a:lnTo>
                  <a:lnTo>
                    <a:pt x="337287" y="51345"/>
                  </a:lnTo>
                  <a:lnTo>
                    <a:pt x="347624" y="58777"/>
                  </a:lnTo>
                  <a:lnTo>
                    <a:pt x="357338" y="66553"/>
                  </a:lnTo>
                  <a:lnTo>
                    <a:pt x="366636" y="74560"/>
                  </a:lnTo>
                  <a:lnTo>
                    <a:pt x="375658" y="82720"/>
                  </a:lnTo>
                  <a:lnTo>
                    <a:pt x="385905" y="90982"/>
                  </a:lnTo>
                  <a:lnTo>
                    <a:pt x="396970" y="99312"/>
                  </a:lnTo>
                  <a:lnTo>
                    <a:pt x="408580" y="107688"/>
                  </a:lnTo>
                  <a:lnTo>
                    <a:pt x="417731" y="114683"/>
                  </a:lnTo>
                  <a:lnTo>
                    <a:pt x="425243" y="120757"/>
                  </a:lnTo>
                  <a:lnTo>
                    <a:pt x="431662" y="126218"/>
                  </a:lnTo>
                  <a:lnTo>
                    <a:pt x="437352" y="132681"/>
                  </a:lnTo>
                  <a:lnTo>
                    <a:pt x="442557" y="139811"/>
                  </a:lnTo>
                  <a:lnTo>
                    <a:pt x="447438" y="147388"/>
                  </a:lnTo>
                  <a:lnTo>
                    <a:pt x="452103" y="155260"/>
                  </a:lnTo>
                  <a:lnTo>
                    <a:pt x="456624" y="163331"/>
                  </a:lnTo>
                  <a:lnTo>
                    <a:pt x="469900" y="2133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3708400" y="1968500"/>
              <a:ext cx="127001" cy="520701"/>
            </a:xfrm>
            <a:custGeom>
              <a:avLst/>
              <a:gdLst/>
              <a:ahLst/>
              <a:cxnLst/>
              <a:rect l="0" t="0" r="0" b="0"/>
              <a:pathLst>
                <a:path w="127001" h="520701">
                  <a:moveTo>
                    <a:pt x="0" y="0"/>
                  </a:moveTo>
                  <a:lnTo>
                    <a:pt x="6742" y="20225"/>
                  </a:lnTo>
                  <a:lnTo>
                    <a:pt x="10139" y="29006"/>
                  </a:lnTo>
                  <a:lnTo>
                    <a:pt x="13815" y="37682"/>
                  </a:lnTo>
                  <a:lnTo>
                    <a:pt x="17676" y="46288"/>
                  </a:lnTo>
                  <a:lnTo>
                    <a:pt x="21662" y="56258"/>
                  </a:lnTo>
                  <a:lnTo>
                    <a:pt x="29853" y="78626"/>
                  </a:lnTo>
                  <a:lnTo>
                    <a:pt x="42398" y="115018"/>
                  </a:lnTo>
                  <a:lnTo>
                    <a:pt x="45199" y="127479"/>
                  </a:lnTo>
                  <a:lnTo>
                    <a:pt x="47066" y="140019"/>
                  </a:lnTo>
                  <a:lnTo>
                    <a:pt x="48311" y="152612"/>
                  </a:lnTo>
                  <a:lnTo>
                    <a:pt x="50551" y="165242"/>
                  </a:lnTo>
                  <a:lnTo>
                    <a:pt x="53456" y="177894"/>
                  </a:lnTo>
                  <a:lnTo>
                    <a:pt x="93179" y="334655"/>
                  </a:lnTo>
                  <a:lnTo>
                    <a:pt x="95986" y="350103"/>
                  </a:lnTo>
                  <a:lnTo>
                    <a:pt x="97857" y="364635"/>
                  </a:lnTo>
                  <a:lnTo>
                    <a:pt x="99105" y="378557"/>
                  </a:lnTo>
                  <a:lnTo>
                    <a:pt x="99936" y="390660"/>
                  </a:lnTo>
                  <a:lnTo>
                    <a:pt x="100491" y="401551"/>
                  </a:lnTo>
                  <a:lnTo>
                    <a:pt x="100860" y="411634"/>
                  </a:lnTo>
                  <a:lnTo>
                    <a:pt x="102518" y="422589"/>
                  </a:lnTo>
                  <a:lnTo>
                    <a:pt x="105034" y="434126"/>
                  </a:lnTo>
                  <a:lnTo>
                    <a:pt x="108122" y="446050"/>
                  </a:lnTo>
                  <a:lnTo>
                    <a:pt x="111593" y="456822"/>
                  </a:lnTo>
                  <a:lnTo>
                    <a:pt x="115317" y="466826"/>
                  </a:lnTo>
                  <a:lnTo>
                    <a:pt x="119211" y="476317"/>
                  </a:lnTo>
                  <a:lnTo>
                    <a:pt x="121808" y="485467"/>
                  </a:lnTo>
                  <a:lnTo>
                    <a:pt x="123538" y="494389"/>
                  </a:lnTo>
                  <a:lnTo>
                    <a:pt x="127000" y="520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4016262" y="2184400"/>
              <a:ext cx="324237" cy="303977"/>
            </a:xfrm>
            <a:custGeom>
              <a:avLst/>
              <a:gdLst/>
              <a:ahLst/>
              <a:cxnLst/>
              <a:rect l="0" t="0" r="0" b="0"/>
              <a:pathLst>
                <a:path w="324237" h="303977">
                  <a:moveTo>
                    <a:pt x="238238" y="50800"/>
                  </a:moveTo>
                  <a:lnTo>
                    <a:pt x="238238" y="37315"/>
                  </a:lnTo>
                  <a:lnTo>
                    <a:pt x="234004" y="30521"/>
                  </a:lnTo>
                  <a:lnTo>
                    <a:pt x="226949" y="23170"/>
                  </a:lnTo>
                  <a:lnTo>
                    <a:pt x="218012" y="15446"/>
                  </a:lnTo>
                  <a:lnTo>
                    <a:pt x="210642" y="10297"/>
                  </a:lnTo>
                  <a:lnTo>
                    <a:pt x="204319" y="6865"/>
                  </a:lnTo>
                  <a:lnTo>
                    <a:pt x="198691" y="4576"/>
                  </a:lnTo>
                  <a:lnTo>
                    <a:pt x="190707" y="3051"/>
                  </a:lnTo>
                  <a:lnTo>
                    <a:pt x="181150" y="2034"/>
                  </a:lnTo>
                  <a:lnTo>
                    <a:pt x="170546" y="1356"/>
                  </a:lnTo>
                  <a:lnTo>
                    <a:pt x="159243" y="2315"/>
                  </a:lnTo>
                  <a:lnTo>
                    <a:pt x="147475" y="4365"/>
                  </a:lnTo>
                  <a:lnTo>
                    <a:pt x="135396" y="7143"/>
                  </a:lnTo>
                  <a:lnTo>
                    <a:pt x="125932" y="11818"/>
                  </a:lnTo>
                  <a:lnTo>
                    <a:pt x="118211" y="17756"/>
                  </a:lnTo>
                  <a:lnTo>
                    <a:pt x="111653" y="24537"/>
                  </a:lnTo>
                  <a:lnTo>
                    <a:pt x="103048" y="30469"/>
                  </a:lnTo>
                  <a:lnTo>
                    <a:pt x="93078" y="35835"/>
                  </a:lnTo>
                  <a:lnTo>
                    <a:pt x="82198" y="40823"/>
                  </a:lnTo>
                  <a:lnTo>
                    <a:pt x="73533" y="48382"/>
                  </a:lnTo>
                  <a:lnTo>
                    <a:pt x="66346" y="57655"/>
                  </a:lnTo>
                  <a:lnTo>
                    <a:pt x="60143" y="68069"/>
                  </a:lnTo>
                  <a:lnTo>
                    <a:pt x="54597" y="77835"/>
                  </a:lnTo>
                  <a:lnTo>
                    <a:pt x="44671" y="96212"/>
                  </a:lnTo>
                  <a:lnTo>
                    <a:pt x="38638" y="106474"/>
                  </a:lnTo>
                  <a:lnTo>
                    <a:pt x="24408" y="129166"/>
                  </a:lnTo>
                  <a:lnTo>
                    <a:pt x="18073" y="141144"/>
                  </a:lnTo>
                  <a:lnTo>
                    <a:pt x="12439" y="153362"/>
                  </a:lnTo>
                  <a:lnTo>
                    <a:pt x="7272" y="165742"/>
                  </a:lnTo>
                  <a:lnTo>
                    <a:pt x="3827" y="176816"/>
                  </a:lnTo>
                  <a:lnTo>
                    <a:pt x="1531" y="187022"/>
                  </a:lnTo>
                  <a:lnTo>
                    <a:pt x="0" y="196648"/>
                  </a:lnTo>
                  <a:lnTo>
                    <a:pt x="390" y="207298"/>
                  </a:lnTo>
                  <a:lnTo>
                    <a:pt x="2062" y="218632"/>
                  </a:lnTo>
                  <a:lnTo>
                    <a:pt x="4587" y="230421"/>
                  </a:lnTo>
                  <a:lnTo>
                    <a:pt x="7681" y="241103"/>
                  </a:lnTo>
                  <a:lnTo>
                    <a:pt x="11156" y="251046"/>
                  </a:lnTo>
                  <a:lnTo>
                    <a:pt x="14883" y="260497"/>
                  </a:lnTo>
                  <a:lnTo>
                    <a:pt x="20190" y="268209"/>
                  </a:lnTo>
                  <a:lnTo>
                    <a:pt x="26550" y="274762"/>
                  </a:lnTo>
                  <a:lnTo>
                    <a:pt x="33613" y="280541"/>
                  </a:lnTo>
                  <a:lnTo>
                    <a:pt x="41143" y="285805"/>
                  </a:lnTo>
                  <a:lnTo>
                    <a:pt x="48986" y="290725"/>
                  </a:lnTo>
                  <a:lnTo>
                    <a:pt x="57036" y="295417"/>
                  </a:lnTo>
                  <a:lnTo>
                    <a:pt x="65226" y="298544"/>
                  </a:lnTo>
                  <a:lnTo>
                    <a:pt x="73507" y="300629"/>
                  </a:lnTo>
                  <a:lnTo>
                    <a:pt x="81851" y="302019"/>
                  </a:lnTo>
                  <a:lnTo>
                    <a:pt x="91646" y="302946"/>
                  </a:lnTo>
                  <a:lnTo>
                    <a:pt x="102410" y="303564"/>
                  </a:lnTo>
                  <a:lnTo>
                    <a:pt x="113819" y="303976"/>
                  </a:lnTo>
                  <a:lnTo>
                    <a:pt x="124248" y="302839"/>
                  </a:lnTo>
                  <a:lnTo>
                    <a:pt x="134022" y="300670"/>
                  </a:lnTo>
                  <a:lnTo>
                    <a:pt x="143360" y="297813"/>
                  </a:lnTo>
                  <a:lnTo>
                    <a:pt x="153819" y="293087"/>
                  </a:lnTo>
                  <a:lnTo>
                    <a:pt x="165026" y="287113"/>
                  </a:lnTo>
                  <a:lnTo>
                    <a:pt x="176730" y="280309"/>
                  </a:lnTo>
                  <a:lnTo>
                    <a:pt x="188765" y="274361"/>
                  </a:lnTo>
                  <a:lnTo>
                    <a:pt x="201023" y="268985"/>
                  </a:lnTo>
                  <a:lnTo>
                    <a:pt x="213428" y="263990"/>
                  </a:lnTo>
                  <a:lnTo>
                    <a:pt x="224520" y="257837"/>
                  </a:lnTo>
                  <a:lnTo>
                    <a:pt x="234737" y="250914"/>
                  </a:lnTo>
                  <a:lnTo>
                    <a:pt x="244370" y="243476"/>
                  </a:lnTo>
                  <a:lnTo>
                    <a:pt x="255026" y="235695"/>
                  </a:lnTo>
                  <a:lnTo>
                    <a:pt x="278155" y="219523"/>
                  </a:lnTo>
                  <a:lnTo>
                    <a:pt x="287427" y="212671"/>
                  </a:lnTo>
                  <a:lnTo>
                    <a:pt x="295019" y="206692"/>
                  </a:lnTo>
                  <a:lnTo>
                    <a:pt x="301492" y="201294"/>
                  </a:lnTo>
                  <a:lnTo>
                    <a:pt x="307218" y="193463"/>
                  </a:lnTo>
                  <a:lnTo>
                    <a:pt x="312447" y="184008"/>
                  </a:lnTo>
                  <a:lnTo>
                    <a:pt x="317344" y="173472"/>
                  </a:lnTo>
                  <a:lnTo>
                    <a:pt x="320608" y="163626"/>
                  </a:lnTo>
                  <a:lnTo>
                    <a:pt x="322785" y="154239"/>
                  </a:lnTo>
                  <a:lnTo>
                    <a:pt x="324236" y="145159"/>
                  </a:lnTo>
                  <a:lnTo>
                    <a:pt x="323792" y="133462"/>
                  </a:lnTo>
                  <a:lnTo>
                    <a:pt x="322085" y="120019"/>
                  </a:lnTo>
                  <a:lnTo>
                    <a:pt x="319536" y="105412"/>
                  </a:lnTo>
                  <a:lnTo>
                    <a:pt x="316425" y="92853"/>
                  </a:lnTo>
                  <a:lnTo>
                    <a:pt x="312941" y="81657"/>
                  </a:lnTo>
                  <a:lnTo>
                    <a:pt x="309206" y="71371"/>
                  </a:lnTo>
                  <a:lnTo>
                    <a:pt x="305305" y="63103"/>
                  </a:lnTo>
                  <a:lnTo>
                    <a:pt x="301294" y="56180"/>
                  </a:lnTo>
                  <a:lnTo>
                    <a:pt x="297209" y="50153"/>
                  </a:lnTo>
                  <a:lnTo>
                    <a:pt x="290252" y="43313"/>
                  </a:lnTo>
                  <a:lnTo>
                    <a:pt x="281380" y="35931"/>
                  </a:lnTo>
                  <a:lnTo>
                    <a:pt x="271233" y="28187"/>
                  </a:lnTo>
                  <a:lnTo>
                    <a:pt x="263057" y="21613"/>
                  </a:lnTo>
                  <a:lnTo>
                    <a:pt x="256195" y="15820"/>
                  </a:lnTo>
                  <a:lnTo>
                    <a:pt x="250209" y="10547"/>
                  </a:lnTo>
                  <a:lnTo>
                    <a:pt x="241985" y="7031"/>
                  </a:lnTo>
                  <a:lnTo>
                    <a:pt x="232269" y="4687"/>
                  </a:lnTo>
                  <a:lnTo>
                    <a:pt x="221559" y="3125"/>
                  </a:lnTo>
                  <a:lnTo>
                    <a:pt x="210185" y="2083"/>
                  </a:lnTo>
                  <a:lnTo>
                    <a:pt x="198369" y="1388"/>
                  </a:lnTo>
                  <a:lnTo>
                    <a:pt x="16203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4419780" y="2199616"/>
              <a:ext cx="330021" cy="276885"/>
            </a:xfrm>
            <a:custGeom>
              <a:avLst/>
              <a:gdLst/>
              <a:ahLst/>
              <a:cxnLst/>
              <a:rect l="0" t="0" r="0" b="0"/>
              <a:pathLst>
                <a:path w="330021" h="276885">
                  <a:moveTo>
                    <a:pt x="266520" y="73684"/>
                  </a:moveTo>
                  <a:lnTo>
                    <a:pt x="259778" y="60199"/>
                  </a:lnTo>
                  <a:lnTo>
                    <a:pt x="257791" y="54816"/>
                  </a:lnTo>
                  <a:lnTo>
                    <a:pt x="256467" y="49817"/>
                  </a:lnTo>
                  <a:lnTo>
                    <a:pt x="255585" y="45072"/>
                  </a:lnTo>
                  <a:lnTo>
                    <a:pt x="252174" y="40498"/>
                  </a:lnTo>
                  <a:lnTo>
                    <a:pt x="247078" y="36038"/>
                  </a:lnTo>
                  <a:lnTo>
                    <a:pt x="240859" y="31653"/>
                  </a:lnTo>
                  <a:lnTo>
                    <a:pt x="233890" y="27319"/>
                  </a:lnTo>
                  <a:lnTo>
                    <a:pt x="226422" y="23018"/>
                  </a:lnTo>
                  <a:lnTo>
                    <a:pt x="218621" y="18740"/>
                  </a:lnTo>
                  <a:lnTo>
                    <a:pt x="209187" y="14477"/>
                  </a:lnTo>
                  <a:lnTo>
                    <a:pt x="198665" y="10223"/>
                  </a:lnTo>
                  <a:lnTo>
                    <a:pt x="187417" y="5977"/>
                  </a:lnTo>
                  <a:lnTo>
                    <a:pt x="175684" y="3146"/>
                  </a:lnTo>
                  <a:lnTo>
                    <a:pt x="163629" y="1258"/>
                  </a:lnTo>
                  <a:lnTo>
                    <a:pt x="151359" y="0"/>
                  </a:lnTo>
                  <a:lnTo>
                    <a:pt x="140357" y="572"/>
                  </a:lnTo>
                  <a:lnTo>
                    <a:pt x="130200" y="2365"/>
                  </a:lnTo>
                  <a:lnTo>
                    <a:pt x="120607" y="4971"/>
                  </a:lnTo>
                  <a:lnTo>
                    <a:pt x="98658" y="11630"/>
                  </a:lnTo>
                  <a:lnTo>
                    <a:pt x="86879" y="15381"/>
                  </a:lnTo>
                  <a:lnTo>
                    <a:pt x="76204" y="19293"/>
                  </a:lnTo>
                  <a:lnTo>
                    <a:pt x="66264" y="23312"/>
                  </a:lnTo>
                  <a:lnTo>
                    <a:pt x="56816" y="27403"/>
                  </a:lnTo>
                  <a:lnTo>
                    <a:pt x="46284" y="34363"/>
                  </a:lnTo>
                  <a:lnTo>
                    <a:pt x="35029" y="43237"/>
                  </a:lnTo>
                  <a:lnTo>
                    <a:pt x="23292" y="53386"/>
                  </a:lnTo>
                  <a:lnTo>
                    <a:pt x="15468" y="61563"/>
                  </a:lnTo>
                  <a:lnTo>
                    <a:pt x="10252" y="68425"/>
                  </a:lnTo>
                  <a:lnTo>
                    <a:pt x="6775" y="74411"/>
                  </a:lnTo>
                  <a:lnTo>
                    <a:pt x="4456" y="82635"/>
                  </a:lnTo>
                  <a:lnTo>
                    <a:pt x="2911" y="92351"/>
                  </a:lnTo>
                  <a:lnTo>
                    <a:pt x="1880" y="103062"/>
                  </a:lnTo>
                  <a:lnTo>
                    <a:pt x="1193" y="113025"/>
                  </a:lnTo>
                  <a:lnTo>
                    <a:pt x="735" y="122489"/>
                  </a:lnTo>
                  <a:lnTo>
                    <a:pt x="227" y="141941"/>
                  </a:lnTo>
                  <a:lnTo>
                    <a:pt x="0" y="164698"/>
                  </a:lnTo>
                  <a:lnTo>
                    <a:pt x="1351" y="175282"/>
                  </a:lnTo>
                  <a:lnTo>
                    <a:pt x="3663" y="185160"/>
                  </a:lnTo>
                  <a:lnTo>
                    <a:pt x="6615" y="194568"/>
                  </a:lnTo>
                  <a:lnTo>
                    <a:pt x="11406" y="203662"/>
                  </a:lnTo>
                  <a:lnTo>
                    <a:pt x="17421" y="212547"/>
                  </a:lnTo>
                  <a:lnTo>
                    <a:pt x="24254" y="221293"/>
                  </a:lnTo>
                  <a:lnTo>
                    <a:pt x="30220" y="228534"/>
                  </a:lnTo>
                  <a:lnTo>
                    <a:pt x="35609" y="234773"/>
                  </a:lnTo>
                  <a:lnTo>
                    <a:pt x="40612" y="240343"/>
                  </a:lnTo>
                  <a:lnTo>
                    <a:pt x="46771" y="245468"/>
                  </a:lnTo>
                  <a:lnTo>
                    <a:pt x="53698" y="250295"/>
                  </a:lnTo>
                  <a:lnTo>
                    <a:pt x="61139" y="254925"/>
                  </a:lnTo>
                  <a:lnTo>
                    <a:pt x="68921" y="259422"/>
                  </a:lnTo>
                  <a:lnTo>
                    <a:pt x="85095" y="268182"/>
                  </a:lnTo>
                  <a:lnTo>
                    <a:pt x="94770" y="271082"/>
                  </a:lnTo>
                  <a:lnTo>
                    <a:pt x="105453" y="273016"/>
                  </a:lnTo>
                  <a:lnTo>
                    <a:pt x="116808" y="274305"/>
                  </a:lnTo>
                  <a:lnTo>
                    <a:pt x="128612" y="273754"/>
                  </a:lnTo>
                  <a:lnTo>
                    <a:pt x="140715" y="271975"/>
                  </a:lnTo>
                  <a:lnTo>
                    <a:pt x="153016" y="269378"/>
                  </a:lnTo>
                  <a:lnTo>
                    <a:pt x="164040" y="264824"/>
                  </a:lnTo>
                  <a:lnTo>
                    <a:pt x="174211" y="258966"/>
                  </a:lnTo>
                  <a:lnTo>
                    <a:pt x="183814" y="252238"/>
                  </a:lnTo>
                  <a:lnTo>
                    <a:pt x="191627" y="246343"/>
                  </a:lnTo>
                  <a:lnTo>
                    <a:pt x="198247" y="241001"/>
                  </a:lnTo>
                  <a:lnTo>
                    <a:pt x="204071" y="236028"/>
                  </a:lnTo>
                  <a:lnTo>
                    <a:pt x="209365" y="228480"/>
                  </a:lnTo>
                  <a:lnTo>
                    <a:pt x="214305" y="219215"/>
                  </a:lnTo>
                  <a:lnTo>
                    <a:pt x="219010" y="208804"/>
                  </a:lnTo>
                  <a:lnTo>
                    <a:pt x="223558" y="200453"/>
                  </a:lnTo>
                  <a:lnTo>
                    <a:pt x="228001" y="193474"/>
                  </a:lnTo>
                  <a:lnTo>
                    <a:pt x="232374" y="187411"/>
                  </a:lnTo>
                  <a:lnTo>
                    <a:pt x="236700" y="179135"/>
                  </a:lnTo>
                  <a:lnTo>
                    <a:pt x="240995" y="169384"/>
                  </a:lnTo>
                  <a:lnTo>
                    <a:pt x="245270" y="158651"/>
                  </a:lnTo>
                  <a:lnTo>
                    <a:pt x="246709" y="148673"/>
                  </a:lnTo>
                  <a:lnTo>
                    <a:pt x="246257" y="139199"/>
                  </a:lnTo>
                  <a:lnTo>
                    <a:pt x="244544" y="130060"/>
                  </a:lnTo>
                  <a:lnTo>
                    <a:pt x="241992" y="119735"/>
                  </a:lnTo>
                  <a:lnTo>
                    <a:pt x="238879" y="108618"/>
                  </a:lnTo>
                  <a:lnTo>
                    <a:pt x="235392" y="96973"/>
                  </a:lnTo>
                  <a:lnTo>
                    <a:pt x="231657" y="86388"/>
                  </a:lnTo>
                  <a:lnTo>
                    <a:pt x="227756" y="76509"/>
                  </a:lnTo>
                  <a:lnTo>
                    <a:pt x="223743" y="67100"/>
                  </a:lnTo>
                  <a:lnTo>
                    <a:pt x="219658" y="59417"/>
                  </a:lnTo>
                  <a:lnTo>
                    <a:pt x="215523" y="52884"/>
                  </a:lnTo>
                  <a:lnTo>
                    <a:pt x="211355" y="47117"/>
                  </a:lnTo>
                  <a:lnTo>
                    <a:pt x="208577" y="40450"/>
                  </a:lnTo>
                  <a:lnTo>
                    <a:pt x="206724" y="33184"/>
                  </a:lnTo>
                  <a:lnTo>
                    <a:pt x="205490" y="25517"/>
                  </a:lnTo>
                  <a:lnTo>
                    <a:pt x="204666" y="23228"/>
                  </a:lnTo>
                  <a:lnTo>
                    <a:pt x="204117" y="24524"/>
                  </a:lnTo>
                  <a:lnTo>
                    <a:pt x="203751" y="28211"/>
                  </a:lnTo>
                  <a:lnTo>
                    <a:pt x="204919" y="33490"/>
                  </a:lnTo>
                  <a:lnTo>
                    <a:pt x="207108" y="39833"/>
                  </a:lnTo>
                  <a:lnTo>
                    <a:pt x="209978" y="46883"/>
                  </a:lnTo>
                  <a:lnTo>
                    <a:pt x="214715" y="54405"/>
                  </a:lnTo>
                  <a:lnTo>
                    <a:pt x="220694" y="62243"/>
                  </a:lnTo>
                  <a:lnTo>
                    <a:pt x="227503" y="70290"/>
                  </a:lnTo>
                  <a:lnTo>
                    <a:pt x="233453" y="79888"/>
                  </a:lnTo>
                  <a:lnTo>
                    <a:pt x="238830" y="90519"/>
                  </a:lnTo>
                  <a:lnTo>
                    <a:pt x="243827" y="101841"/>
                  </a:lnTo>
                  <a:lnTo>
                    <a:pt x="248569" y="110799"/>
                  </a:lnTo>
                  <a:lnTo>
                    <a:pt x="253141" y="118183"/>
                  </a:lnTo>
                  <a:lnTo>
                    <a:pt x="263396" y="132972"/>
                  </a:lnTo>
                  <a:lnTo>
                    <a:pt x="277361" y="153656"/>
                  </a:lnTo>
                  <a:lnTo>
                    <a:pt x="283625" y="163688"/>
                  </a:lnTo>
                  <a:lnTo>
                    <a:pt x="289212" y="173197"/>
                  </a:lnTo>
                  <a:lnTo>
                    <a:pt x="294348" y="182359"/>
                  </a:lnTo>
                  <a:lnTo>
                    <a:pt x="297772" y="191290"/>
                  </a:lnTo>
                  <a:lnTo>
                    <a:pt x="300054" y="200065"/>
                  </a:lnTo>
                  <a:lnTo>
                    <a:pt x="301576" y="208738"/>
                  </a:lnTo>
                  <a:lnTo>
                    <a:pt x="304002" y="215931"/>
                  </a:lnTo>
                  <a:lnTo>
                    <a:pt x="307030" y="222137"/>
                  </a:lnTo>
                  <a:lnTo>
                    <a:pt x="310460" y="227686"/>
                  </a:lnTo>
                  <a:lnTo>
                    <a:pt x="314158" y="234207"/>
                  </a:lnTo>
                  <a:lnTo>
                    <a:pt x="318034" y="241377"/>
                  </a:lnTo>
                  <a:lnTo>
                    <a:pt x="330020" y="2768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4854302" y="2015606"/>
              <a:ext cx="251099" cy="473595"/>
            </a:xfrm>
            <a:custGeom>
              <a:avLst/>
              <a:gdLst/>
              <a:ahLst/>
              <a:cxnLst/>
              <a:rect l="0" t="0" r="0" b="0"/>
              <a:pathLst>
                <a:path w="251099" h="473595">
                  <a:moveTo>
                    <a:pt x="251098" y="244994"/>
                  </a:moveTo>
                  <a:lnTo>
                    <a:pt x="244356" y="231509"/>
                  </a:lnTo>
                  <a:lnTo>
                    <a:pt x="240959" y="227538"/>
                  </a:lnTo>
                  <a:lnTo>
                    <a:pt x="237282" y="224889"/>
                  </a:lnTo>
                  <a:lnTo>
                    <a:pt x="233421" y="223124"/>
                  </a:lnTo>
                  <a:lnTo>
                    <a:pt x="214502" y="213898"/>
                  </a:lnTo>
                  <a:lnTo>
                    <a:pt x="205534" y="211563"/>
                  </a:lnTo>
                  <a:lnTo>
                    <a:pt x="195322" y="210006"/>
                  </a:lnTo>
                  <a:lnTo>
                    <a:pt x="184280" y="208969"/>
                  </a:lnTo>
                  <a:lnTo>
                    <a:pt x="172686" y="208277"/>
                  </a:lnTo>
                  <a:lnTo>
                    <a:pt x="148515" y="207508"/>
                  </a:lnTo>
                  <a:lnTo>
                    <a:pt x="136143" y="208715"/>
                  </a:lnTo>
                  <a:lnTo>
                    <a:pt x="123661" y="210930"/>
                  </a:lnTo>
                  <a:lnTo>
                    <a:pt x="111106" y="213818"/>
                  </a:lnTo>
                  <a:lnTo>
                    <a:pt x="99914" y="218565"/>
                  </a:lnTo>
                  <a:lnTo>
                    <a:pt x="89631" y="224552"/>
                  </a:lnTo>
                  <a:lnTo>
                    <a:pt x="69268" y="238731"/>
                  </a:lnTo>
                  <a:lnTo>
                    <a:pt x="46107" y="254440"/>
                  </a:lnTo>
                  <a:lnTo>
                    <a:pt x="36826" y="262580"/>
                  </a:lnTo>
                  <a:lnTo>
                    <a:pt x="29227" y="270829"/>
                  </a:lnTo>
                  <a:lnTo>
                    <a:pt x="22751" y="279151"/>
                  </a:lnTo>
                  <a:lnTo>
                    <a:pt x="17022" y="287520"/>
                  </a:lnTo>
                  <a:lnTo>
                    <a:pt x="11792" y="295923"/>
                  </a:lnTo>
                  <a:lnTo>
                    <a:pt x="6893" y="304346"/>
                  </a:lnTo>
                  <a:lnTo>
                    <a:pt x="3628" y="314195"/>
                  </a:lnTo>
                  <a:lnTo>
                    <a:pt x="1451" y="324995"/>
                  </a:lnTo>
                  <a:lnTo>
                    <a:pt x="0" y="336428"/>
                  </a:lnTo>
                  <a:lnTo>
                    <a:pt x="1855" y="349694"/>
                  </a:lnTo>
                  <a:lnTo>
                    <a:pt x="5914" y="364183"/>
                  </a:lnTo>
                  <a:lnTo>
                    <a:pt x="11442" y="379486"/>
                  </a:lnTo>
                  <a:lnTo>
                    <a:pt x="16538" y="391100"/>
                  </a:lnTo>
                  <a:lnTo>
                    <a:pt x="21347" y="400253"/>
                  </a:lnTo>
                  <a:lnTo>
                    <a:pt x="25964" y="407767"/>
                  </a:lnTo>
                  <a:lnTo>
                    <a:pt x="31864" y="414187"/>
                  </a:lnTo>
                  <a:lnTo>
                    <a:pt x="38620" y="419878"/>
                  </a:lnTo>
                  <a:lnTo>
                    <a:pt x="45946" y="425083"/>
                  </a:lnTo>
                  <a:lnTo>
                    <a:pt x="52241" y="429964"/>
                  </a:lnTo>
                  <a:lnTo>
                    <a:pt x="57848" y="434630"/>
                  </a:lnTo>
                  <a:lnTo>
                    <a:pt x="62998" y="439151"/>
                  </a:lnTo>
                  <a:lnTo>
                    <a:pt x="70665" y="442165"/>
                  </a:lnTo>
                  <a:lnTo>
                    <a:pt x="80009" y="444175"/>
                  </a:lnTo>
                  <a:lnTo>
                    <a:pt x="90472" y="445514"/>
                  </a:lnTo>
                  <a:lnTo>
                    <a:pt x="100269" y="444996"/>
                  </a:lnTo>
                  <a:lnTo>
                    <a:pt x="109623" y="443240"/>
                  </a:lnTo>
                  <a:lnTo>
                    <a:pt x="118682" y="440658"/>
                  </a:lnTo>
                  <a:lnTo>
                    <a:pt x="127542" y="437525"/>
                  </a:lnTo>
                  <a:lnTo>
                    <a:pt x="136272" y="434026"/>
                  </a:lnTo>
                  <a:lnTo>
                    <a:pt x="144914" y="430282"/>
                  </a:lnTo>
                  <a:lnTo>
                    <a:pt x="162042" y="422359"/>
                  </a:lnTo>
                  <a:lnTo>
                    <a:pt x="170561" y="418270"/>
                  </a:lnTo>
                  <a:lnTo>
                    <a:pt x="180473" y="408489"/>
                  </a:lnTo>
                  <a:lnTo>
                    <a:pt x="191314" y="394913"/>
                  </a:lnTo>
                  <a:lnTo>
                    <a:pt x="202776" y="378806"/>
                  </a:lnTo>
                  <a:lnTo>
                    <a:pt x="210416" y="363835"/>
                  </a:lnTo>
                  <a:lnTo>
                    <a:pt x="215510" y="349621"/>
                  </a:lnTo>
                  <a:lnTo>
                    <a:pt x="218906" y="335912"/>
                  </a:lnTo>
                  <a:lnTo>
                    <a:pt x="221170" y="322539"/>
                  </a:lnTo>
                  <a:lnTo>
                    <a:pt x="222679" y="309391"/>
                  </a:lnTo>
                  <a:lnTo>
                    <a:pt x="223685" y="296392"/>
                  </a:lnTo>
                  <a:lnTo>
                    <a:pt x="224356" y="282081"/>
                  </a:lnTo>
                  <a:lnTo>
                    <a:pt x="225101" y="251129"/>
                  </a:lnTo>
                  <a:lnTo>
                    <a:pt x="225521" y="208711"/>
                  </a:lnTo>
                  <a:lnTo>
                    <a:pt x="224169" y="195405"/>
                  </a:lnTo>
                  <a:lnTo>
                    <a:pt x="221856" y="182301"/>
                  </a:lnTo>
                  <a:lnTo>
                    <a:pt x="218903" y="169332"/>
                  </a:lnTo>
                  <a:lnTo>
                    <a:pt x="215524" y="156453"/>
                  </a:lnTo>
                  <a:lnTo>
                    <a:pt x="211860" y="143633"/>
                  </a:lnTo>
                  <a:lnTo>
                    <a:pt x="204025" y="118100"/>
                  </a:lnTo>
                  <a:lnTo>
                    <a:pt x="195839" y="92641"/>
                  </a:lnTo>
                  <a:lnTo>
                    <a:pt x="191681" y="81336"/>
                  </a:lnTo>
                  <a:lnTo>
                    <a:pt x="187498" y="70978"/>
                  </a:lnTo>
                  <a:lnTo>
                    <a:pt x="183298" y="61249"/>
                  </a:lnTo>
                  <a:lnTo>
                    <a:pt x="174868" y="42915"/>
                  </a:lnTo>
                  <a:lnTo>
                    <a:pt x="170644" y="34074"/>
                  </a:lnTo>
                  <a:lnTo>
                    <a:pt x="166418" y="26770"/>
                  </a:lnTo>
                  <a:lnTo>
                    <a:pt x="162189" y="20489"/>
                  </a:lnTo>
                  <a:lnTo>
                    <a:pt x="157959" y="14890"/>
                  </a:lnTo>
                  <a:lnTo>
                    <a:pt x="152316" y="9747"/>
                  </a:lnTo>
                  <a:lnTo>
                    <a:pt x="145732" y="4907"/>
                  </a:lnTo>
                  <a:lnTo>
                    <a:pt x="138521" y="269"/>
                  </a:lnTo>
                  <a:lnTo>
                    <a:pt x="135124" y="0"/>
                  </a:lnTo>
                  <a:lnTo>
                    <a:pt x="134271" y="2642"/>
                  </a:lnTo>
                  <a:lnTo>
                    <a:pt x="137086" y="13104"/>
                  </a:lnTo>
                  <a:lnTo>
                    <a:pt x="143041" y="27161"/>
                  </a:lnTo>
                  <a:lnTo>
                    <a:pt x="150391" y="42816"/>
                  </a:lnTo>
                  <a:lnTo>
                    <a:pt x="154326" y="50942"/>
                  </a:lnTo>
                  <a:lnTo>
                    <a:pt x="158361" y="62004"/>
                  </a:lnTo>
                  <a:lnTo>
                    <a:pt x="162462" y="75022"/>
                  </a:lnTo>
                  <a:lnTo>
                    <a:pt x="166607" y="89346"/>
                  </a:lnTo>
                  <a:lnTo>
                    <a:pt x="169371" y="103129"/>
                  </a:lnTo>
                  <a:lnTo>
                    <a:pt x="171213" y="116550"/>
                  </a:lnTo>
                  <a:lnTo>
                    <a:pt x="172441" y="129731"/>
                  </a:lnTo>
                  <a:lnTo>
                    <a:pt x="174671" y="142752"/>
                  </a:lnTo>
                  <a:lnTo>
                    <a:pt x="177569" y="155666"/>
                  </a:lnTo>
                  <a:lnTo>
                    <a:pt x="180912" y="168508"/>
                  </a:lnTo>
                  <a:lnTo>
                    <a:pt x="184552" y="181303"/>
                  </a:lnTo>
                  <a:lnTo>
                    <a:pt x="192359" y="206809"/>
                  </a:lnTo>
                  <a:lnTo>
                    <a:pt x="197827" y="219537"/>
                  </a:lnTo>
                  <a:lnTo>
                    <a:pt x="204295" y="232256"/>
                  </a:lnTo>
                  <a:lnTo>
                    <a:pt x="211429" y="244969"/>
                  </a:lnTo>
                  <a:lnTo>
                    <a:pt x="216185" y="259088"/>
                  </a:lnTo>
                  <a:lnTo>
                    <a:pt x="219356" y="274145"/>
                  </a:lnTo>
                  <a:lnTo>
                    <a:pt x="221470" y="289828"/>
                  </a:lnTo>
                  <a:lnTo>
                    <a:pt x="222879" y="305928"/>
                  </a:lnTo>
                  <a:lnTo>
                    <a:pt x="223819" y="322305"/>
                  </a:lnTo>
                  <a:lnTo>
                    <a:pt x="224445" y="338868"/>
                  </a:lnTo>
                  <a:lnTo>
                    <a:pt x="226273" y="352732"/>
                  </a:lnTo>
                  <a:lnTo>
                    <a:pt x="228904" y="364797"/>
                  </a:lnTo>
                  <a:lnTo>
                    <a:pt x="232068" y="375662"/>
                  </a:lnTo>
                  <a:lnTo>
                    <a:pt x="234178" y="385729"/>
                  </a:lnTo>
                  <a:lnTo>
                    <a:pt x="235584" y="395261"/>
                  </a:lnTo>
                  <a:lnTo>
                    <a:pt x="236522" y="404439"/>
                  </a:lnTo>
                  <a:lnTo>
                    <a:pt x="237147" y="414790"/>
                  </a:lnTo>
                  <a:lnTo>
                    <a:pt x="237564" y="425925"/>
                  </a:lnTo>
                  <a:lnTo>
                    <a:pt x="238398" y="473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5196978" y="2164383"/>
              <a:ext cx="266795" cy="235918"/>
            </a:xfrm>
            <a:custGeom>
              <a:avLst/>
              <a:gdLst/>
              <a:ahLst/>
              <a:cxnLst/>
              <a:rect l="0" t="0" r="0" b="0"/>
              <a:pathLst>
                <a:path w="266795" h="235918">
                  <a:moveTo>
                    <a:pt x="187822" y="7317"/>
                  </a:moveTo>
                  <a:lnTo>
                    <a:pt x="174338" y="575"/>
                  </a:lnTo>
                  <a:lnTo>
                    <a:pt x="167543" y="0"/>
                  </a:lnTo>
                  <a:lnTo>
                    <a:pt x="160192" y="1028"/>
                  </a:lnTo>
                  <a:lnTo>
                    <a:pt x="141675" y="5932"/>
                  </a:lnTo>
                  <a:lnTo>
                    <a:pt x="114631" y="12816"/>
                  </a:lnTo>
                  <a:lnTo>
                    <a:pt x="102339" y="15216"/>
                  </a:lnTo>
                  <a:lnTo>
                    <a:pt x="91322" y="16817"/>
                  </a:lnTo>
                  <a:lnTo>
                    <a:pt x="81155" y="17883"/>
                  </a:lnTo>
                  <a:lnTo>
                    <a:pt x="71555" y="20005"/>
                  </a:lnTo>
                  <a:lnTo>
                    <a:pt x="62333" y="22831"/>
                  </a:lnTo>
                  <a:lnTo>
                    <a:pt x="53362" y="26126"/>
                  </a:lnTo>
                  <a:lnTo>
                    <a:pt x="41738" y="29734"/>
                  </a:lnTo>
                  <a:lnTo>
                    <a:pt x="13770" y="37506"/>
                  </a:lnTo>
                  <a:lnTo>
                    <a:pt x="5465" y="42965"/>
                  </a:lnTo>
                  <a:lnTo>
                    <a:pt x="1339" y="49427"/>
                  </a:lnTo>
                  <a:lnTo>
                    <a:pt x="0" y="56557"/>
                  </a:lnTo>
                  <a:lnTo>
                    <a:pt x="1929" y="61310"/>
                  </a:lnTo>
                  <a:lnTo>
                    <a:pt x="6038" y="64479"/>
                  </a:lnTo>
                  <a:lnTo>
                    <a:pt x="11599" y="66591"/>
                  </a:lnTo>
                  <a:lnTo>
                    <a:pt x="18129" y="68000"/>
                  </a:lnTo>
                  <a:lnTo>
                    <a:pt x="25304" y="68939"/>
                  </a:lnTo>
                  <a:lnTo>
                    <a:pt x="32910" y="69565"/>
                  </a:lnTo>
                  <a:lnTo>
                    <a:pt x="42214" y="72804"/>
                  </a:lnTo>
                  <a:lnTo>
                    <a:pt x="52650" y="77786"/>
                  </a:lnTo>
                  <a:lnTo>
                    <a:pt x="63840" y="83930"/>
                  </a:lnTo>
                  <a:lnTo>
                    <a:pt x="75534" y="89436"/>
                  </a:lnTo>
                  <a:lnTo>
                    <a:pt x="87563" y="94519"/>
                  </a:lnTo>
                  <a:lnTo>
                    <a:pt x="99816" y="99318"/>
                  </a:lnTo>
                  <a:lnTo>
                    <a:pt x="110807" y="103929"/>
                  </a:lnTo>
                  <a:lnTo>
                    <a:pt x="120956" y="108413"/>
                  </a:lnTo>
                  <a:lnTo>
                    <a:pt x="130545" y="112815"/>
                  </a:lnTo>
                  <a:lnTo>
                    <a:pt x="141170" y="117160"/>
                  </a:lnTo>
                  <a:lnTo>
                    <a:pt x="152488" y="121467"/>
                  </a:lnTo>
                  <a:lnTo>
                    <a:pt x="164266" y="125751"/>
                  </a:lnTo>
                  <a:lnTo>
                    <a:pt x="176351" y="131428"/>
                  </a:lnTo>
                  <a:lnTo>
                    <a:pt x="188641" y="138035"/>
                  </a:lnTo>
                  <a:lnTo>
                    <a:pt x="201068" y="145262"/>
                  </a:lnTo>
                  <a:lnTo>
                    <a:pt x="210764" y="151492"/>
                  </a:lnTo>
                  <a:lnTo>
                    <a:pt x="218639" y="157055"/>
                  </a:lnTo>
                  <a:lnTo>
                    <a:pt x="225299" y="162176"/>
                  </a:lnTo>
                  <a:lnTo>
                    <a:pt x="232563" y="168412"/>
                  </a:lnTo>
                  <a:lnTo>
                    <a:pt x="240227" y="175391"/>
                  </a:lnTo>
                  <a:lnTo>
                    <a:pt x="248158" y="182866"/>
                  </a:lnTo>
                  <a:lnTo>
                    <a:pt x="254857" y="190672"/>
                  </a:lnTo>
                  <a:lnTo>
                    <a:pt x="260734" y="198698"/>
                  </a:lnTo>
                  <a:lnTo>
                    <a:pt x="266063" y="206871"/>
                  </a:lnTo>
                  <a:lnTo>
                    <a:pt x="266794" y="212319"/>
                  </a:lnTo>
                  <a:lnTo>
                    <a:pt x="264459" y="215952"/>
                  </a:lnTo>
                  <a:lnTo>
                    <a:pt x="260079" y="218373"/>
                  </a:lnTo>
                  <a:lnTo>
                    <a:pt x="255749" y="221399"/>
                  </a:lnTo>
                  <a:lnTo>
                    <a:pt x="251451" y="224827"/>
                  </a:lnTo>
                  <a:lnTo>
                    <a:pt x="247174" y="228524"/>
                  </a:lnTo>
                  <a:lnTo>
                    <a:pt x="240090" y="230988"/>
                  </a:lnTo>
                  <a:lnTo>
                    <a:pt x="231134" y="232631"/>
                  </a:lnTo>
                  <a:lnTo>
                    <a:pt x="220930" y="233726"/>
                  </a:lnTo>
                  <a:lnTo>
                    <a:pt x="209894" y="234456"/>
                  </a:lnTo>
                  <a:lnTo>
                    <a:pt x="198303" y="234943"/>
                  </a:lnTo>
                  <a:lnTo>
                    <a:pt x="165527" y="235628"/>
                  </a:lnTo>
                  <a:lnTo>
                    <a:pt x="98922" y="2359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44500" y="1600200"/>
            <a:ext cx="3086101" cy="593952"/>
            <a:chOff x="444500" y="1600200"/>
            <a:chExt cx="3086101" cy="593952"/>
          </a:xfrm>
        </p:grpSpPr>
        <p:sp>
          <p:nvSpPr>
            <p:cNvPr id="35" name="Freeform 34"/>
            <p:cNvSpPr/>
            <p:nvPr/>
          </p:nvSpPr>
          <p:spPr>
            <a:xfrm>
              <a:off x="546100" y="1744403"/>
              <a:ext cx="190501" cy="267610"/>
            </a:xfrm>
            <a:custGeom>
              <a:avLst/>
              <a:gdLst/>
              <a:ahLst/>
              <a:cxnLst/>
              <a:rect l="0" t="0" r="0" b="0"/>
              <a:pathLst>
                <a:path w="190501" h="267610">
                  <a:moveTo>
                    <a:pt x="0" y="58997"/>
                  </a:moveTo>
                  <a:lnTo>
                    <a:pt x="6741" y="85964"/>
                  </a:lnTo>
                  <a:lnTo>
                    <a:pt x="8728" y="98142"/>
                  </a:lnTo>
                  <a:lnTo>
                    <a:pt x="10052" y="110493"/>
                  </a:lnTo>
                  <a:lnTo>
                    <a:pt x="10934" y="122961"/>
                  </a:lnTo>
                  <a:lnTo>
                    <a:pt x="11523" y="135506"/>
                  </a:lnTo>
                  <a:lnTo>
                    <a:pt x="12176" y="160734"/>
                  </a:lnTo>
                  <a:lnTo>
                    <a:pt x="12690" y="267609"/>
                  </a:lnTo>
                  <a:lnTo>
                    <a:pt x="12699" y="116885"/>
                  </a:lnTo>
                  <a:lnTo>
                    <a:pt x="14111" y="104644"/>
                  </a:lnTo>
                  <a:lnTo>
                    <a:pt x="16462" y="95073"/>
                  </a:lnTo>
                  <a:lnTo>
                    <a:pt x="19441" y="87281"/>
                  </a:lnTo>
                  <a:lnTo>
                    <a:pt x="26514" y="67334"/>
                  </a:lnTo>
                  <a:lnTo>
                    <a:pt x="30376" y="56088"/>
                  </a:lnTo>
                  <a:lnTo>
                    <a:pt x="34362" y="47180"/>
                  </a:lnTo>
                  <a:lnTo>
                    <a:pt x="38430" y="39830"/>
                  </a:lnTo>
                  <a:lnTo>
                    <a:pt x="42553" y="33519"/>
                  </a:lnTo>
                  <a:lnTo>
                    <a:pt x="46713" y="26489"/>
                  </a:lnTo>
                  <a:lnTo>
                    <a:pt x="50897" y="18981"/>
                  </a:lnTo>
                  <a:lnTo>
                    <a:pt x="55098" y="11153"/>
                  </a:lnTo>
                  <a:lnTo>
                    <a:pt x="62132" y="5934"/>
                  </a:lnTo>
                  <a:lnTo>
                    <a:pt x="71054" y="2455"/>
                  </a:lnTo>
                  <a:lnTo>
                    <a:pt x="81236" y="135"/>
                  </a:lnTo>
                  <a:lnTo>
                    <a:pt x="89435" y="0"/>
                  </a:lnTo>
                  <a:lnTo>
                    <a:pt x="96312" y="1321"/>
                  </a:lnTo>
                  <a:lnTo>
                    <a:pt x="102308" y="3613"/>
                  </a:lnTo>
                  <a:lnTo>
                    <a:pt x="109127" y="6552"/>
                  </a:lnTo>
                  <a:lnTo>
                    <a:pt x="124230" y="13580"/>
                  </a:lnTo>
                  <a:lnTo>
                    <a:pt x="148600" y="25471"/>
                  </a:lnTo>
                  <a:lnTo>
                    <a:pt x="155511" y="29591"/>
                  </a:lnTo>
                  <a:lnTo>
                    <a:pt x="161529" y="33748"/>
                  </a:lnTo>
                  <a:lnTo>
                    <a:pt x="190500" y="589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812800" y="1854200"/>
              <a:ext cx="1" cy="139701"/>
            </a:xfrm>
            <a:custGeom>
              <a:avLst/>
              <a:gdLst/>
              <a:ahLst/>
              <a:cxnLst/>
              <a:rect l="0" t="0" r="0" b="0"/>
              <a:pathLst>
                <a:path w="1" h="139701">
                  <a:moveTo>
                    <a:pt x="0" y="0"/>
                  </a:moveTo>
                  <a:lnTo>
                    <a:pt x="0" y="139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787400" y="1714500"/>
              <a:ext cx="12701" cy="1"/>
            </a:xfrm>
            <a:custGeom>
              <a:avLst/>
              <a:gdLst/>
              <a:ahLst/>
              <a:cxnLst/>
              <a:rect l="0" t="0" r="0" b="0"/>
              <a:pathLst>
                <a:path w="12701" h="1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929667" y="1780811"/>
              <a:ext cx="149232" cy="413341"/>
            </a:xfrm>
            <a:custGeom>
              <a:avLst/>
              <a:gdLst/>
              <a:ahLst/>
              <a:cxnLst/>
              <a:rect l="0" t="0" r="0" b="0"/>
              <a:pathLst>
                <a:path w="149232" h="413341">
                  <a:moveTo>
                    <a:pt x="111733" y="35289"/>
                  </a:moveTo>
                  <a:lnTo>
                    <a:pt x="104990" y="21804"/>
                  </a:lnTo>
                  <a:lnTo>
                    <a:pt x="101593" y="16421"/>
                  </a:lnTo>
                  <a:lnTo>
                    <a:pt x="97918" y="11422"/>
                  </a:lnTo>
                  <a:lnTo>
                    <a:pt x="94056" y="6677"/>
                  </a:lnTo>
                  <a:lnTo>
                    <a:pt x="88659" y="3514"/>
                  </a:lnTo>
                  <a:lnTo>
                    <a:pt x="82239" y="1406"/>
                  </a:lnTo>
                  <a:lnTo>
                    <a:pt x="75137" y="0"/>
                  </a:lnTo>
                  <a:lnTo>
                    <a:pt x="67580" y="3296"/>
                  </a:lnTo>
                  <a:lnTo>
                    <a:pt x="59720" y="9727"/>
                  </a:lnTo>
                  <a:lnTo>
                    <a:pt x="51657" y="18247"/>
                  </a:lnTo>
                  <a:lnTo>
                    <a:pt x="44871" y="26750"/>
                  </a:lnTo>
                  <a:lnTo>
                    <a:pt x="38936" y="35241"/>
                  </a:lnTo>
                  <a:lnTo>
                    <a:pt x="33568" y="43723"/>
                  </a:lnTo>
                  <a:lnTo>
                    <a:pt x="28579" y="53612"/>
                  </a:lnTo>
                  <a:lnTo>
                    <a:pt x="23841" y="64437"/>
                  </a:lnTo>
                  <a:lnTo>
                    <a:pt x="19271" y="75888"/>
                  </a:lnTo>
                  <a:lnTo>
                    <a:pt x="14814" y="84932"/>
                  </a:lnTo>
                  <a:lnTo>
                    <a:pt x="10431" y="92373"/>
                  </a:lnTo>
                  <a:lnTo>
                    <a:pt x="6098" y="98745"/>
                  </a:lnTo>
                  <a:lnTo>
                    <a:pt x="3210" y="107226"/>
                  </a:lnTo>
                  <a:lnTo>
                    <a:pt x="1284" y="117114"/>
                  </a:lnTo>
                  <a:lnTo>
                    <a:pt x="0" y="127939"/>
                  </a:lnTo>
                  <a:lnTo>
                    <a:pt x="1967" y="136566"/>
                  </a:lnTo>
                  <a:lnTo>
                    <a:pt x="6100" y="143729"/>
                  </a:lnTo>
                  <a:lnTo>
                    <a:pt x="11677" y="149916"/>
                  </a:lnTo>
                  <a:lnTo>
                    <a:pt x="16807" y="152629"/>
                  </a:lnTo>
                  <a:lnTo>
                    <a:pt x="21638" y="153026"/>
                  </a:lnTo>
                  <a:lnTo>
                    <a:pt x="26269" y="151881"/>
                  </a:lnTo>
                  <a:lnTo>
                    <a:pt x="32179" y="148294"/>
                  </a:lnTo>
                  <a:lnTo>
                    <a:pt x="38941" y="143081"/>
                  </a:lnTo>
                  <a:lnTo>
                    <a:pt x="46272" y="136784"/>
                  </a:lnTo>
                  <a:lnTo>
                    <a:pt x="52570" y="129763"/>
                  </a:lnTo>
                  <a:lnTo>
                    <a:pt x="58180" y="122261"/>
                  </a:lnTo>
                  <a:lnTo>
                    <a:pt x="63331" y="114437"/>
                  </a:lnTo>
                  <a:lnTo>
                    <a:pt x="68176" y="107809"/>
                  </a:lnTo>
                  <a:lnTo>
                    <a:pt x="72817" y="101980"/>
                  </a:lnTo>
                  <a:lnTo>
                    <a:pt x="77322" y="96683"/>
                  </a:lnTo>
                  <a:lnTo>
                    <a:pt x="81737" y="94563"/>
                  </a:lnTo>
                  <a:lnTo>
                    <a:pt x="86091" y="94560"/>
                  </a:lnTo>
                  <a:lnTo>
                    <a:pt x="90405" y="95970"/>
                  </a:lnTo>
                  <a:lnTo>
                    <a:pt x="96103" y="102554"/>
                  </a:lnTo>
                  <a:lnTo>
                    <a:pt x="102724" y="112587"/>
                  </a:lnTo>
                  <a:lnTo>
                    <a:pt x="109960" y="124921"/>
                  </a:lnTo>
                  <a:lnTo>
                    <a:pt x="121763" y="146151"/>
                  </a:lnTo>
                  <a:lnTo>
                    <a:pt x="126886" y="155764"/>
                  </a:lnTo>
                  <a:lnTo>
                    <a:pt x="130302" y="164994"/>
                  </a:lnTo>
                  <a:lnTo>
                    <a:pt x="132579" y="173970"/>
                  </a:lnTo>
                  <a:lnTo>
                    <a:pt x="134097" y="182776"/>
                  </a:lnTo>
                  <a:lnTo>
                    <a:pt x="136520" y="192880"/>
                  </a:lnTo>
                  <a:lnTo>
                    <a:pt x="139546" y="203850"/>
                  </a:lnTo>
                  <a:lnTo>
                    <a:pt x="142975" y="215396"/>
                  </a:lnTo>
                  <a:lnTo>
                    <a:pt x="145261" y="227327"/>
                  </a:lnTo>
                  <a:lnTo>
                    <a:pt x="146785" y="239514"/>
                  </a:lnTo>
                  <a:lnTo>
                    <a:pt x="147801" y="251872"/>
                  </a:lnTo>
                  <a:lnTo>
                    <a:pt x="148478" y="264344"/>
                  </a:lnTo>
                  <a:lnTo>
                    <a:pt x="149231" y="289491"/>
                  </a:lnTo>
                  <a:lnTo>
                    <a:pt x="148020" y="302124"/>
                  </a:lnTo>
                  <a:lnTo>
                    <a:pt x="145802" y="314779"/>
                  </a:lnTo>
                  <a:lnTo>
                    <a:pt x="142912" y="327449"/>
                  </a:lnTo>
                  <a:lnTo>
                    <a:pt x="140986" y="340129"/>
                  </a:lnTo>
                  <a:lnTo>
                    <a:pt x="139701" y="352815"/>
                  </a:lnTo>
                  <a:lnTo>
                    <a:pt x="138845" y="365506"/>
                  </a:lnTo>
                  <a:lnTo>
                    <a:pt x="136863" y="375378"/>
                  </a:lnTo>
                  <a:lnTo>
                    <a:pt x="134131" y="383371"/>
                  </a:lnTo>
                  <a:lnTo>
                    <a:pt x="130898" y="390110"/>
                  </a:lnTo>
                  <a:lnTo>
                    <a:pt x="125921" y="396014"/>
                  </a:lnTo>
                  <a:lnTo>
                    <a:pt x="119780" y="401361"/>
                  </a:lnTo>
                  <a:lnTo>
                    <a:pt x="112864" y="406337"/>
                  </a:lnTo>
                  <a:lnTo>
                    <a:pt x="104020" y="409654"/>
                  </a:lnTo>
                  <a:lnTo>
                    <a:pt x="93891" y="411866"/>
                  </a:lnTo>
                  <a:lnTo>
                    <a:pt x="82905" y="413340"/>
                  </a:lnTo>
                  <a:lnTo>
                    <a:pt x="74170" y="412912"/>
                  </a:lnTo>
                  <a:lnTo>
                    <a:pt x="66935" y="411215"/>
                  </a:lnTo>
                  <a:lnTo>
                    <a:pt x="60701" y="408673"/>
                  </a:lnTo>
                  <a:lnTo>
                    <a:pt x="55134" y="404156"/>
                  </a:lnTo>
                  <a:lnTo>
                    <a:pt x="50011" y="398322"/>
                  </a:lnTo>
                  <a:lnTo>
                    <a:pt x="35533" y="3781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1079500" y="1651000"/>
              <a:ext cx="152401" cy="266701"/>
            </a:xfrm>
            <a:custGeom>
              <a:avLst/>
              <a:gdLst/>
              <a:ahLst/>
              <a:cxnLst/>
              <a:rect l="0" t="0" r="0" b="0"/>
              <a:pathLst>
                <a:path w="152401" h="266701">
                  <a:moveTo>
                    <a:pt x="0" y="0"/>
                  </a:moveTo>
                  <a:lnTo>
                    <a:pt x="6742" y="13484"/>
                  </a:lnTo>
                  <a:lnTo>
                    <a:pt x="10139" y="24511"/>
                  </a:lnTo>
                  <a:lnTo>
                    <a:pt x="13814" y="38918"/>
                  </a:lnTo>
                  <a:lnTo>
                    <a:pt x="17676" y="55579"/>
                  </a:lnTo>
                  <a:lnTo>
                    <a:pt x="20251" y="70919"/>
                  </a:lnTo>
                  <a:lnTo>
                    <a:pt x="21967" y="85379"/>
                  </a:lnTo>
                  <a:lnTo>
                    <a:pt x="23111" y="99253"/>
                  </a:lnTo>
                  <a:lnTo>
                    <a:pt x="23874" y="114146"/>
                  </a:lnTo>
                  <a:lnTo>
                    <a:pt x="24721" y="145746"/>
                  </a:lnTo>
                  <a:lnTo>
                    <a:pt x="25340" y="210339"/>
                  </a:lnTo>
                  <a:lnTo>
                    <a:pt x="25382" y="243415"/>
                  </a:lnTo>
                  <a:lnTo>
                    <a:pt x="26799" y="248354"/>
                  </a:lnTo>
                  <a:lnTo>
                    <a:pt x="29155" y="248825"/>
                  </a:lnTo>
                  <a:lnTo>
                    <a:pt x="32136" y="246316"/>
                  </a:lnTo>
                  <a:lnTo>
                    <a:pt x="34124" y="241822"/>
                  </a:lnTo>
                  <a:lnTo>
                    <a:pt x="35449" y="236003"/>
                  </a:lnTo>
                  <a:lnTo>
                    <a:pt x="36333" y="229302"/>
                  </a:lnTo>
                  <a:lnTo>
                    <a:pt x="38333" y="222012"/>
                  </a:lnTo>
                  <a:lnTo>
                    <a:pt x="41077" y="214330"/>
                  </a:lnTo>
                  <a:lnTo>
                    <a:pt x="44318" y="206387"/>
                  </a:lnTo>
                  <a:lnTo>
                    <a:pt x="47890" y="199680"/>
                  </a:lnTo>
                  <a:lnTo>
                    <a:pt x="51682" y="193798"/>
                  </a:lnTo>
                  <a:lnTo>
                    <a:pt x="55621" y="188465"/>
                  </a:lnTo>
                  <a:lnTo>
                    <a:pt x="59658" y="182087"/>
                  </a:lnTo>
                  <a:lnTo>
                    <a:pt x="63761" y="175014"/>
                  </a:lnTo>
                  <a:lnTo>
                    <a:pt x="72082" y="159628"/>
                  </a:lnTo>
                  <a:lnTo>
                    <a:pt x="80484" y="143383"/>
                  </a:lnTo>
                  <a:lnTo>
                    <a:pt x="87523" y="140744"/>
                  </a:lnTo>
                  <a:lnTo>
                    <a:pt x="96448" y="141807"/>
                  </a:lnTo>
                  <a:lnTo>
                    <a:pt x="106632" y="145338"/>
                  </a:lnTo>
                  <a:lnTo>
                    <a:pt x="114832" y="150514"/>
                  </a:lnTo>
                  <a:lnTo>
                    <a:pt x="121710" y="156787"/>
                  </a:lnTo>
                  <a:lnTo>
                    <a:pt x="127707" y="163791"/>
                  </a:lnTo>
                  <a:lnTo>
                    <a:pt x="133115" y="172694"/>
                  </a:lnTo>
                  <a:lnTo>
                    <a:pt x="138132" y="182862"/>
                  </a:lnTo>
                  <a:lnTo>
                    <a:pt x="142888" y="193875"/>
                  </a:lnTo>
                  <a:lnTo>
                    <a:pt x="146059" y="204039"/>
                  </a:lnTo>
                  <a:lnTo>
                    <a:pt x="148172" y="213637"/>
                  </a:lnTo>
                  <a:lnTo>
                    <a:pt x="152400" y="266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1295400" y="1600200"/>
              <a:ext cx="50801" cy="279401"/>
            </a:xfrm>
            <a:custGeom>
              <a:avLst/>
              <a:gdLst/>
              <a:ahLst/>
              <a:cxnLst/>
              <a:rect l="0" t="0" r="0" b="0"/>
              <a:pathLst>
                <a:path w="50801" h="279401">
                  <a:moveTo>
                    <a:pt x="0" y="0"/>
                  </a:moveTo>
                  <a:lnTo>
                    <a:pt x="6742" y="13483"/>
                  </a:lnTo>
                  <a:lnTo>
                    <a:pt x="10139" y="18867"/>
                  </a:lnTo>
                  <a:lnTo>
                    <a:pt x="13814" y="23866"/>
                  </a:lnTo>
                  <a:lnTo>
                    <a:pt x="17676" y="28611"/>
                  </a:lnTo>
                  <a:lnTo>
                    <a:pt x="20251" y="36007"/>
                  </a:lnTo>
                  <a:lnTo>
                    <a:pt x="21967" y="45171"/>
                  </a:lnTo>
                  <a:lnTo>
                    <a:pt x="23111" y="55514"/>
                  </a:lnTo>
                  <a:lnTo>
                    <a:pt x="23874" y="66643"/>
                  </a:lnTo>
                  <a:lnTo>
                    <a:pt x="24382" y="78295"/>
                  </a:lnTo>
                  <a:lnTo>
                    <a:pt x="24947" y="103942"/>
                  </a:lnTo>
                  <a:lnTo>
                    <a:pt x="25199" y="134155"/>
                  </a:lnTo>
                  <a:lnTo>
                    <a:pt x="26677" y="148703"/>
                  </a:lnTo>
                  <a:lnTo>
                    <a:pt x="29073" y="162636"/>
                  </a:lnTo>
                  <a:lnTo>
                    <a:pt x="32082" y="176157"/>
                  </a:lnTo>
                  <a:lnTo>
                    <a:pt x="34088" y="187993"/>
                  </a:lnTo>
                  <a:lnTo>
                    <a:pt x="35425" y="198706"/>
                  </a:lnTo>
                  <a:lnTo>
                    <a:pt x="36317" y="208671"/>
                  </a:lnTo>
                  <a:lnTo>
                    <a:pt x="36911" y="219547"/>
                  </a:lnTo>
                  <a:lnTo>
                    <a:pt x="37571" y="242921"/>
                  </a:lnTo>
                  <a:lnTo>
                    <a:pt x="39158" y="252258"/>
                  </a:lnTo>
                  <a:lnTo>
                    <a:pt x="41628" y="259894"/>
                  </a:lnTo>
                  <a:lnTo>
                    <a:pt x="50800" y="2794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1257300" y="1716265"/>
              <a:ext cx="165101" cy="10936"/>
            </a:xfrm>
            <a:custGeom>
              <a:avLst/>
              <a:gdLst/>
              <a:ahLst/>
              <a:cxnLst/>
              <a:rect l="0" t="0" r="0" b="0"/>
              <a:pathLst>
                <a:path w="165101" h="10936">
                  <a:moveTo>
                    <a:pt x="165100" y="10935"/>
                  </a:moveTo>
                  <a:lnTo>
                    <a:pt x="133939" y="10935"/>
                  </a:lnTo>
                  <a:lnTo>
                    <a:pt x="123159" y="9523"/>
                  </a:lnTo>
                  <a:lnTo>
                    <a:pt x="111739" y="7172"/>
                  </a:lnTo>
                  <a:lnTo>
                    <a:pt x="99893" y="4193"/>
                  </a:lnTo>
                  <a:lnTo>
                    <a:pt x="87762" y="2207"/>
                  </a:lnTo>
                  <a:lnTo>
                    <a:pt x="75441" y="883"/>
                  </a:lnTo>
                  <a:lnTo>
                    <a:pt x="62994" y="0"/>
                  </a:lnTo>
                  <a:lnTo>
                    <a:pt x="51873" y="823"/>
                  </a:lnTo>
                  <a:lnTo>
                    <a:pt x="0" y="109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444500" y="1981200"/>
              <a:ext cx="1117601" cy="101601"/>
            </a:xfrm>
            <a:custGeom>
              <a:avLst/>
              <a:gdLst/>
              <a:ahLst/>
              <a:cxnLst/>
              <a:rect l="0" t="0" r="0" b="0"/>
              <a:pathLst>
                <a:path w="1117601" h="101601">
                  <a:moveTo>
                    <a:pt x="1117600" y="0"/>
                  </a:moveTo>
                  <a:lnTo>
                    <a:pt x="988466" y="0"/>
                  </a:lnTo>
                  <a:lnTo>
                    <a:pt x="975066" y="1411"/>
                  </a:lnTo>
                  <a:lnTo>
                    <a:pt x="960488" y="3762"/>
                  </a:lnTo>
                  <a:lnTo>
                    <a:pt x="945125" y="6742"/>
                  </a:lnTo>
                  <a:lnTo>
                    <a:pt x="930650" y="8727"/>
                  </a:lnTo>
                  <a:lnTo>
                    <a:pt x="903278" y="10934"/>
                  </a:lnTo>
                  <a:lnTo>
                    <a:pt x="888640" y="12934"/>
                  </a:lnTo>
                  <a:lnTo>
                    <a:pt x="873238" y="15678"/>
                  </a:lnTo>
                  <a:lnTo>
                    <a:pt x="857325" y="18918"/>
                  </a:lnTo>
                  <a:lnTo>
                    <a:pt x="839661" y="21079"/>
                  </a:lnTo>
                  <a:lnTo>
                    <a:pt x="820829" y="22519"/>
                  </a:lnTo>
                  <a:lnTo>
                    <a:pt x="801219" y="23479"/>
                  </a:lnTo>
                  <a:lnTo>
                    <a:pt x="782502" y="25530"/>
                  </a:lnTo>
                  <a:lnTo>
                    <a:pt x="764379" y="28309"/>
                  </a:lnTo>
                  <a:lnTo>
                    <a:pt x="746652" y="31573"/>
                  </a:lnTo>
                  <a:lnTo>
                    <a:pt x="727779" y="33748"/>
                  </a:lnTo>
                  <a:lnTo>
                    <a:pt x="708142" y="35199"/>
                  </a:lnTo>
                  <a:lnTo>
                    <a:pt x="687994" y="36166"/>
                  </a:lnTo>
                  <a:lnTo>
                    <a:pt x="667507" y="38221"/>
                  </a:lnTo>
                  <a:lnTo>
                    <a:pt x="646793" y="41003"/>
                  </a:lnTo>
                  <a:lnTo>
                    <a:pt x="625929" y="44269"/>
                  </a:lnTo>
                  <a:lnTo>
                    <a:pt x="604963" y="46446"/>
                  </a:lnTo>
                  <a:lnTo>
                    <a:pt x="583931" y="47897"/>
                  </a:lnTo>
                  <a:lnTo>
                    <a:pt x="562854" y="48864"/>
                  </a:lnTo>
                  <a:lnTo>
                    <a:pt x="520620" y="49939"/>
                  </a:lnTo>
                  <a:lnTo>
                    <a:pt x="365786" y="50749"/>
                  </a:lnTo>
                  <a:lnTo>
                    <a:pt x="342635" y="52177"/>
                  </a:lnTo>
                  <a:lnTo>
                    <a:pt x="320145" y="54540"/>
                  </a:lnTo>
                  <a:lnTo>
                    <a:pt x="298097" y="57527"/>
                  </a:lnTo>
                  <a:lnTo>
                    <a:pt x="276342" y="59518"/>
                  </a:lnTo>
                  <a:lnTo>
                    <a:pt x="254784" y="60845"/>
                  </a:lnTo>
                  <a:lnTo>
                    <a:pt x="233356" y="61730"/>
                  </a:lnTo>
                  <a:lnTo>
                    <a:pt x="210604" y="63731"/>
                  </a:lnTo>
                  <a:lnTo>
                    <a:pt x="186969" y="66476"/>
                  </a:lnTo>
                  <a:lnTo>
                    <a:pt x="162746" y="69717"/>
                  </a:lnTo>
                  <a:lnTo>
                    <a:pt x="140953" y="73289"/>
                  </a:lnTo>
                  <a:lnTo>
                    <a:pt x="120779" y="77081"/>
                  </a:lnTo>
                  <a:lnTo>
                    <a:pt x="101686" y="81021"/>
                  </a:lnTo>
                  <a:lnTo>
                    <a:pt x="84724" y="85058"/>
                  </a:lnTo>
                  <a:lnTo>
                    <a:pt x="69182" y="89161"/>
                  </a:lnTo>
                  <a:lnTo>
                    <a:pt x="54588" y="93307"/>
                  </a:lnTo>
                  <a:lnTo>
                    <a:pt x="42036" y="96071"/>
                  </a:lnTo>
                  <a:lnTo>
                    <a:pt x="30846" y="97914"/>
                  </a:lnTo>
                  <a:lnTo>
                    <a:pt x="0" y="1016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1840075" y="1716265"/>
              <a:ext cx="263508" cy="290336"/>
            </a:xfrm>
            <a:custGeom>
              <a:avLst/>
              <a:gdLst/>
              <a:ahLst/>
              <a:cxnLst/>
              <a:rect l="0" t="0" r="0" b="0"/>
              <a:pathLst>
                <a:path w="263508" h="290336">
                  <a:moveTo>
                    <a:pt x="191925" y="10935"/>
                  </a:moveTo>
                  <a:lnTo>
                    <a:pt x="185183" y="4193"/>
                  </a:lnTo>
                  <a:lnTo>
                    <a:pt x="178963" y="2207"/>
                  </a:lnTo>
                  <a:lnTo>
                    <a:pt x="170584" y="883"/>
                  </a:lnTo>
                  <a:lnTo>
                    <a:pt x="160764" y="0"/>
                  </a:lnTo>
                  <a:lnTo>
                    <a:pt x="149984" y="823"/>
                  </a:lnTo>
                  <a:lnTo>
                    <a:pt x="138564" y="2782"/>
                  </a:lnTo>
                  <a:lnTo>
                    <a:pt x="126718" y="5500"/>
                  </a:lnTo>
                  <a:lnTo>
                    <a:pt x="117409" y="7311"/>
                  </a:lnTo>
                  <a:lnTo>
                    <a:pt x="109792" y="8519"/>
                  </a:lnTo>
                  <a:lnTo>
                    <a:pt x="103303" y="9324"/>
                  </a:lnTo>
                  <a:lnTo>
                    <a:pt x="96154" y="11272"/>
                  </a:lnTo>
                  <a:lnTo>
                    <a:pt x="88567" y="13982"/>
                  </a:lnTo>
                  <a:lnTo>
                    <a:pt x="80686" y="17199"/>
                  </a:lnTo>
                  <a:lnTo>
                    <a:pt x="72610" y="22167"/>
                  </a:lnTo>
                  <a:lnTo>
                    <a:pt x="64404" y="28300"/>
                  </a:lnTo>
                  <a:lnTo>
                    <a:pt x="56111" y="35212"/>
                  </a:lnTo>
                  <a:lnTo>
                    <a:pt x="47760" y="41231"/>
                  </a:lnTo>
                  <a:lnTo>
                    <a:pt x="39370" y="46654"/>
                  </a:lnTo>
                  <a:lnTo>
                    <a:pt x="30955" y="51681"/>
                  </a:lnTo>
                  <a:lnTo>
                    <a:pt x="22523" y="57854"/>
                  </a:lnTo>
                  <a:lnTo>
                    <a:pt x="14079" y="64792"/>
                  </a:lnTo>
                  <a:lnTo>
                    <a:pt x="5627" y="72240"/>
                  </a:lnTo>
                  <a:lnTo>
                    <a:pt x="1404" y="80027"/>
                  </a:lnTo>
                  <a:lnTo>
                    <a:pt x="0" y="88040"/>
                  </a:lnTo>
                  <a:lnTo>
                    <a:pt x="475" y="96205"/>
                  </a:lnTo>
                  <a:lnTo>
                    <a:pt x="5025" y="101648"/>
                  </a:lnTo>
                  <a:lnTo>
                    <a:pt x="12291" y="105277"/>
                  </a:lnTo>
                  <a:lnTo>
                    <a:pt x="21369" y="107696"/>
                  </a:lnTo>
                  <a:lnTo>
                    <a:pt x="28832" y="110720"/>
                  </a:lnTo>
                  <a:lnTo>
                    <a:pt x="35218" y="114147"/>
                  </a:lnTo>
                  <a:lnTo>
                    <a:pt x="40887" y="117843"/>
                  </a:lnTo>
                  <a:lnTo>
                    <a:pt x="48900" y="120307"/>
                  </a:lnTo>
                  <a:lnTo>
                    <a:pt x="58475" y="121949"/>
                  </a:lnTo>
                  <a:lnTo>
                    <a:pt x="69091" y="123045"/>
                  </a:lnTo>
                  <a:lnTo>
                    <a:pt x="78991" y="125186"/>
                  </a:lnTo>
                  <a:lnTo>
                    <a:pt x="88413" y="128024"/>
                  </a:lnTo>
                  <a:lnTo>
                    <a:pt x="97517" y="131328"/>
                  </a:lnTo>
                  <a:lnTo>
                    <a:pt x="106409" y="134941"/>
                  </a:lnTo>
                  <a:lnTo>
                    <a:pt x="115158" y="138761"/>
                  </a:lnTo>
                  <a:lnTo>
                    <a:pt x="123814" y="142719"/>
                  </a:lnTo>
                  <a:lnTo>
                    <a:pt x="133817" y="146769"/>
                  </a:lnTo>
                  <a:lnTo>
                    <a:pt x="144720" y="150879"/>
                  </a:lnTo>
                  <a:lnTo>
                    <a:pt x="156221" y="155031"/>
                  </a:lnTo>
                  <a:lnTo>
                    <a:pt x="165300" y="157799"/>
                  </a:lnTo>
                  <a:lnTo>
                    <a:pt x="172764" y="159644"/>
                  </a:lnTo>
                  <a:lnTo>
                    <a:pt x="179151" y="160874"/>
                  </a:lnTo>
                  <a:lnTo>
                    <a:pt x="187642" y="163105"/>
                  </a:lnTo>
                  <a:lnTo>
                    <a:pt x="197536" y="166004"/>
                  </a:lnTo>
                  <a:lnTo>
                    <a:pt x="208366" y="169348"/>
                  </a:lnTo>
                  <a:lnTo>
                    <a:pt x="216996" y="174399"/>
                  </a:lnTo>
                  <a:lnTo>
                    <a:pt x="224161" y="180588"/>
                  </a:lnTo>
                  <a:lnTo>
                    <a:pt x="230349" y="187537"/>
                  </a:lnTo>
                  <a:lnTo>
                    <a:pt x="244750" y="202784"/>
                  </a:lnTo>
                  <a:lnTo>
                    <a:pt x="252542" y="210801"/>
                  </a:lnTo>
                  <a:lnTo>
                    <a:pt x="257736" y="220379"/>
                  </a:lnTo>
                  <a:lnTo>
                    <a:pt x="261199" y="230997"/>
                  </a:lnTo>
                  <a:lnTo>
                    <a:pt x="263507" y="242310"/>
                  </a:lnTo>
                  <a:lnTo>
                    <a:pt x="262224" y="249851"/>
                  </a:lnTo>
                  <a:lnTo>
                    <a:pt x="258547" y="254879"/>
                  </a:lnTo>
                  <a:lnTo>
                    <a:pt x="253272" y="258231"/>
                  </a:lnTo>
                  <a:lnTo>
                    <a:pt x="248345" y="261877"/>
                  </a:lnTo>
                  <a:lnTo>
                    <a:pt x="243650" y="265718"/>
                  </a:lnTo>
                  <a:lnTo>
                    <a:pt x="239108" y="269690"/>
                  </a:lnTo>
                  <a:lnTo>
                    <a:pt x="231847" y="272338"/>
                  </a:lnTo>
                  <a:lnTo>
                    <a:pt x="222773" y="274104"/>
                  </a:lnTo>
                  <a:lnTo>
                    <a:pt x="212490" y="275281"/>
                  </a:lnTo>
                  <a:lnTo>
                    <a:pt x="202813" y="276065"/>
                  </a:lnTo>
                  <a:lnTo>
                    <a:pt x="193539" y="276588"/>
                  </a:lnTo>
                  <a:lnTo>
                    <a:pt x="175709" y="277170"/>
                  </a:lnTo>
                  <a:lnTo>
                    <a:pt x="158377" y="277428"/>
                  </a:lnTo>
                  <a:lnTo>
                    <a:pt x="148393" y="278908"/>
                  </a:lnTo>
                  <a:lnTo>
                    <a:pt x="137503" y="281306"/>
                  </a:lnTo>
                  <a:lnTo>
                    <a:pt x="126011" y="284315"/>
                  </a:lnTo>
                  <a:lnTo>
                    <a:pt x="115526" y="286322"/>
                  </a:lnTo>
                  <a:lnTo>
                    <a:pt x="105715" y="287659"/>
                  </a:lnTo>
                  <a:lnTo>
                    <a:pt x="77625" y="2903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2115076" y="1828800"/>
              <a:ext cx="193573" cy="164389"/>
            </a:xfrm>
            <a:custGeom>
              <a:avLst/>
              <a:gdLst/>
              <a:ahLst/>
              <a:cxnLst/>
              <a:rect l="0" t="0" r="0" b="0"/>
              <a:pathLst>
                <a:path w="193573" h="164389">
                  <a:moveTo>
                    <a:pt x="107424" y="12700"/>
                  </a:moveTo>
                  <a:lnTo>
                    <a:pt x="93939" y="5958"/>
                  </a:lnTo>
                  <a:lnTo>
                    <a:pt x="85734" y="3972"/>
                  </a:lnTo>
                  <a:lnTo>
                    <a:pt x="76031" y="2648"/>
                  </a:lnTo>
                  <a:lnTo>
                    <a:pt x="65328" y="1765"/>
                  </a:lnTo>
                  <a:lnTo>
                    <a:pt x="55371" y="2588"/>
                  </a:lnTo>
                  <a:lnTo>
                    <a:pt x="45911" y="4547"/>
                  </a:lnTo>
                  <a:lnTo>
                    <a:pt x="36782" y="7265"/>
                  </a:lnTo>
                  <a:lnTo>
                    <a:pt x="30696" y="11898"/>
                  </a:lnTo>
                  <a:lnTo>
                    <a:pt x="26638" y="17810"/>
                  </a:lnTo>
                  <a:lnTo>
                    <a:pt x="23933" y="24573"/>
                  </a:lnTo>
                  <a:lnTo>
                    <a:pt x="20719" y="30493"/>
                  </a:lnTo>
                  <a:lnTo>
                    <a:pt x="17165" y="35851"/>
                  </a:lnTo>
                  <a:lnTo>
                    <a:pt x="13384" y="40834"/>
                  </a:lnTo>
                  <a:lnTo>
                    <a:pt x="9453" y="46978"/>
                  </a:lnTo>
                  <a:lnTo>
                    <a:pt x="5421" y="53896"/>
                  </a:lnTo>
                  <a:lnTo>
                    <a:pt x="1322" y="61331"/>
                  </a:lnTo>
                  <a:lnTo>
                    <a:pt x="0" y="70520"/>
                  </a:lnTo>
                  <a:lnTo>
                    <a:pt x="530" y="80880"/>
                  </a:lnTo>
                  <a:lnTo>
                    <a:pt x="2295" y="92020"/>
                  </a:lnTo>
                  <a:lnTo>
                    <a:pt x="6293" y="103680"/>
                  </a:lnTo>
                  <a:lnTo>
                    <a:pt x="11781" y="115686"/>
                  </a:lnTo>
                  <a:lnTo>
                    <a:pt x="18262" y="127924"/>
                  </a:lnTo>
                  <a:lnTo>
                    <a:pt x="25405" y="136082"/>
                  </a:lnTo>
                  <a:lnTo>
                    <a:pt x="32989" y="141521"/>
                  </a:lnTo>
                  <a:lnTo>
                    <a:pt x="40867" y="145148"/>
                  </a:lnTo>
                  <a:lnTo>
                    <a:pt x="47530" y="148976"/>
                  </a:lnTo>
                  <a:lnTo>
                    <a:pt x="53384" y="152939"/>
                  </a:lnTo>
                  <a:lnTo>
                    <a:pt x="58697" y="156993"/>
                  </a:lnTo>
                  <a:lnTo>
                    <a:pt x="67883" y="159695"/>
                  </a:lnTo>
                  <a:lnTo>
                    <a:pt x="79653" y="161496"/>
                  </a:lnTo>
                  <a:lnTo>
                    <a:pt x="93143" y="162698"/>
                  </a:lnTo>
                  <a:lnTo>
                    <a:pt x="104959" y="163498"/>
                  </a:lnTo>
                  <a:lnTo>
                    <a:pt x="125613" y="164388"/>
                  </a:lnTo>
                  <a:lnTo>
                    <a:pt x="135072" y="163214"/>
                  </a:lnTo>
                  <a:lnTo>
                    <a:pt x="144200" y="161020"/>
                  </a:lnTo>
                  <a:lnTo>
                    <a:pt x="153108" y="158147"/>
                  </a:lnTo>
                  <a:lnTo>
                    <a:pt x="160458" y="156231"/>
                  </a:lnTo>
                  <a:lnTo>
                    <a:pt x="166769" y="154954"/>
                  </a:lnTo>
                  <a:lnTo>
                    <a:pt x="172387" y="154102"/>
                  </a:lnTo>
                  <a:lnTo>
                    <a:pt x="177543" y="150713"/>
                  </a:lnTo>
                  <a:lnTo>
                    <a:pt x="182392" y="145631"/>
                  </a:lnTo>
                  <a:lnTo>
                    <a:pt x="187036" y="139420"/>
                  </a:lnTo>
                  <a:lnTo>
                    <a:pt x="190132" y="131047"/>
                  </a:lnTo>
                  <a:lnTo>
                    <a:pt x="192196" y="121231"/>
                  </a:lnTo>
                  <a:lnTo>
                    <a:pt x="193572" y="110454"/>
                  </a:lnTo>
                  <a:lnTo>
                    <a:pt x="193078" y="100447"/>
                  </a:lnTo>
                  <a:lnTo>
                    <a:pt x="191338" y="90953"/>
                  </a:lnTo>
                  <a:lnTo>
                    <a:pt x="188766" y="81802"/>
                  </a:lnTo>
                  <a:lnTo>
                    <a:pt x="185641" y="74290"/>
                  </a:lnTo>
                  <a:lnTo>
                    <a:pt x="182146" y="67871"/>
                  </a:lnTo>
                  <a:lnTo>
                    <a:pt x="178405" y="62181"/>
                  </a:lnTo>
                  <a:lnTo>
                    <a:pt x="173089" y="55565"/>
                  </a:lnTo>
                  <a:lnTo>
                    <a:pt x="166723" y="48332"/>
                  </a:lnTo>
                  <a:lnTo>
                    <a:pt x="159656" y="40688"/>
                  </a:lnTo>
                  <a:lnTo>
                    <a:pt x="152123" y="34181"/>
                  </a:lnTo>
                  <a:lnTo>
                    <a:pt x="144279" y="28431"/>
                  </a:lnTo>
                  <a:lnTo>
                    <a:pt x="136227" y="23187"/>
                  </a:lnTo>
                  <a:lnTo>
                    <a:pt x="128037" y="18280"/>
                  </a:lnTo>
                  <a:lnTo>
                    <a:pt x="119755" y="13598"/>
                  </a:lnTo>
                  <a:lnTo>
                    <a:pt x="111411" y="9065"/>
                  </a:lnTo>
                  <a:lnTo>
                    <a:pt x="103026" y="6043"/>
                  </a:lnTo>
                  <a:lnTo>
                    <a:pt x="94614" y="4029"/>
                  </a:lnTo>
                  <a:lnTo>
                    <a:pt x="86184" y="2686"/>
                  </a:lnTo>
                  <a:lnTo>
                    <a:pt x="77742" y="1790"/>
                  </a:lnTo>
                  <a:lnTo>
                    <a:pt x="69291" y="1193"/>
                  </a:lnTo>
                  <a:lnTo>
                    <a:pt x="60835" y="795"/>
                  </a:lnTo>
                  <a:lnTo>
                    <a:pt x="43914" y="353"/>
                  </a:lnTo>
                  <a:lnTo>
                    <a:pt x="1852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2363675" y="1678165"/>
              <a:ext cx="100126" cy="315736"/>
            </a:xfrm>
            <a:custGeom>
              <a:avLst/>
              <a:gdLst/>
              <a:ahLst/>
              <a:cxnLst/>
              <a:rect l="0" t="0" r="0" b="0"/>
              <a:pathLst>
                <a:path w="100126" h="315736">
                  <a:moveTo>
                    <a:pt x="100125" y="10935"/>
                  </a:moveTo>
                  <a:lnTo>
                    <a:pt x="86640" y="4193"/>
                  </a:lnTo>
                  <a:lnTo>
                    <a:pt x="79846" y="2207"/>
                  </a:lnTo>
                  <a:lnTo>
                    <a:pt x="72495" y="883"/>
                  </a:lnTo>
                  <a:lnTo>
                    <a:pt x="64771" y="0"/>
                  </a:lnTo>
                  <a:lnTo>
                    <a:pt x="56800" y="823"/>
                  </a:lnTo>
                  <a:lnTo>
                    <a:pt x="48664" y="2782"/>
                  </a:lnTo>
                  <a:lnTo>
                    <a:pt x="40417" y="5500"/>
                  </a:lnTo>
                  <a:lnTo>
                    <a:pt x="32098" y="11545"/>
                  </a:lnTo>
                  <a:lnTo>
                    <a:pt x="23729" y="19808"/>
                  </a:lnTo>
                  <a:lnTo>
                    <a:pt x="15327" y="29550"/>
                  </a:lnTo>
                  <a:lnTo>
                    <a:pt x="9727" y="41689"/>
                  </a:lnTo>
                  <a:lnTo>
                    <a:pt x="5992" y="55427"/>
                  </a:lnTo>
                  <a:lnTo>
                    <a:pt x="3503" y="70229"/>
                  </a:lnTo>
                  <a:lnTo>
                    <a:pt x="1844" y="85742"/>
                  </a:lnTo>
                  <a:lnTo>
                    <a:pt x="737" y="101729"/>
                  </a:lnTo>
                  <a:lnTo>
                    <a:pt x="0" y="118030"/>
                  </a:lnTo>
                  <a:lnTo>
                    <a:pt x="919" y="134543"/>
                  </a:lnTo>
                  <a:lnTo>
                    <a:pt x="2943" y="151196"/>
                  </a:lnTo>
                  <a:lnTo>
                    <a:pt x="5704" y="167942"/>
                  </a:lnTo>
                  <a:lnTo>
                    <a:pt x="8955" y="181928"/>
                  </a:lnTo>
                  <a:lnTo>
                    <a:pt x="12534" y="194075"/>
                  </a:lnTo>
                  <a:lnTo>
                    <a:pt x="16331" y="204995"/>
                  </a:lnTo>
                  <a:lnTo>
                    <a:pt x="18862" y="215097"/>
                  </a:lnTo>
                  <a:lnTo>
                    <a:pt x="20550" y="224654"/>
                  </a:lnTo>
                  <a:lnTo>
                    <a:pt x="21674" y="233847"/>
                  </a:lnTo>
                  <a:lnTo>
                    <a:pt x="23836" y="241388"/>
                  </a:lnTo>
                  <a:lnTo>
                    <a:pt x="26688" y="247825"/>
                  </a:lnTo>
                  <a:lnTo>
                    <a:pt x="30000" y="253528"/>
                  </a:lnTo>
                  <a:lnTo>
                    <a:pt x="37443" y="267391"/>
                  </a:lnTo>
                  <a:lnTo>
                    <a:pt x="41404" y="275039"/>
                  </a:lnTo>
                  <a:lnTo>
                    <a:pt x="45455" y="281549"/>
                  </a:lnTo>
                  <a:lnTo>
                    <a:pt x="49567" y="287299"/>
                  </a:lnTo>
                  <a:lnTo>
                    <a:pt x="74725" y="3157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2324100" y="1866900"/>
              <a:ext cx="152401" cy="12701"/>
            </a:xfrm>
            <a:custGeom>
              <a:avLst/>
              <a:gdLst/>
              <a:ahLst/>
              <a:cxnLst/>
              <a:rect l="0" t="0" r="0" b="0"/>
              <a:pathLst>
                <a:path w="152401" h="12701">
                  <a:moveTo>
                    <a:pt x="152400" y="0"/>
                  </a:moveTo>
                  <a:lnTo>
                    <a:pt x="132174" y="0"/>
                  </a:lnTo>
                  <a:lnTo>
                    <a:pt x="124804" y="1411"/>
                  </a:lnTo>
                  <a:lnTo>
                    <a:pt x="118481" y="3762"/>
                  </a:lnTo>
                  <a:lnTo>
                    <a:pt x="112854" y="6742"/>
                  </a:lnTo>
                  <a:lnTo>
                    <a:pt x="104869" y="8727"/>
                  </a:lnTo>
                  <a:lnTo>
                    <a:pt x="95312" y="10051"/>
                  </a:lnTo>
                  <a:lnTo>
                    <a:pt x="84708" y="10934"/>
                  </a:lnTo>
                  <a:lnTo>
                    <a:pt x="73405" y="11523"/>
                  </a:lnTo>
                  <a:lnTo>
                    <a:pt x="49558" y="12176"/>
                  </a:lnTo>
                  <a:lnTo>
                    <a:pt x="0" y="12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2540000" y="1676400"/>
              <a:ext cx="50801" cy="279401"/>
            </a:xfrm>
            <a:custGeom>
              <a:avLst/>
              <a:gdLst/>
              <a:ahLst/>
              <a:cxnLst/>
              <a:rect l="0" t="0" r="0" b="0"/>
              <a:pathLst>
                <a:path w="50801" h="279401">
                  <a:moveTo>
                    <a:pt x="0" y="0"/>
                  </a:moveTo>
                  <a:lnTo>
                    <a:pt x="6742" y="13484"/>
                  </a:lnTo>
                  <a:lnTo>
                    <a:pt x="8727" y="21689"/>
                  </a:lnTo>
                  <a:lnTo>
                    <a:pt x="10052" y="31392"/>
                  </a:lnTo>
                  <a:lnTo>
                    <a:pt x="10934" y="42095"/>
                  </a:lnTo>
                  <a:lnTo>
                    <a:pt x="12934" y="53463"/>
                  </a:lnTo>
                  <a:lnTo>
                    <a:pt x="15678" y="65275"/>
                  </a:lnTo>
                  <a:lnTo>
                    <a:pt x="18918" y="77383"/>
                  </a:lnTo>
                  <a:lnTo>
                    <a:pt x="21079" y="89689"/>
                  </a:lnTo>
                  <a:lnTo>
                    <a:pt x="22519" y="102126"/>
                  </a:lnTo>
                  <a:lnTo>
                    <a:pt x="23479" y="114650"/>
                  </a:lnTo>
                  <a:lnTo>
                    <a:pt x="25530" y="127233"/>
                  </a:lnTo>
                  <a:lnTo>
                    <a:pt x="28309" y="139855"/>
                  </a:lnTo>
                  <a:lnTo>
                    <a:pt x="31573" y="152503"/>
                  </a:lnTo>
                  <a:lnTo>
                    <a:pt x="35159" y="163758"/>
                  </a:lnTo>
                  <a:lnTo>
                    <a:pt x="38962" y="174083"/>
                  </a:lnTo>
                  <a:lnTo>
                    <a:pt x="42908" y="183788"/>
                  </a:lnTo>
                  <a:lnTo>
                    <a:pt x="45538" y="195903"/>
                  </a:lnTo>
                  <a:lnTo>
                    <a:pt x="47292" y="209624"/>
                  </a:lnTo>
                  <a:lnTo>
                    <a:pt x="49241" y="235688"/>
                  </a:lnTo>
                  <a:lnTo>
                    <a:pt x="49760" y="244614"/>
                  </a:lnTo>
                  <a:lnTo>
                    <a:pt x="50800" y="2794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2489200" y="1828800"/>
              <a:ext cx="177801" cy="25401"/>
            </a:xfrm>
            <a:custGeom>
              <a:avLst/>
              <a:gdLst/>
              <a:ahLst/>
              <a:cxnLst/>
              <a:rect l="0" t="0" r="0" b="0"/>
              <a:pathLst>
                <a:path w="177801" h="25401">
                  <a:moveTo>
                    <a:pt x="177800" y="0"/>
                  </a:moveTo>
                  <a:lnTo>
                    <a:pt x="93674" y="0"/>
                  </a:lnTo>
                  <a:lnTo>
                    <a:pt x="80793" y="1411"/>
                  </a:lnTo>
                  <a:lnTo>
                    <a:pt x="69384" y="3762"/>
                  </a:lnTo>
                  <a:lnTo>
                    <a:pt x="58956" y="6742"/>
                  </a:lnTo>
                  <a:lnTo>
                    <a:pt x="36080" y="13815"/>
                  </a:lnTo>
                  <a:lnTo>
                    <a:pt x="0" y="254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692400" y="1816100"/>
              <a:ext cx="253042" cy="163653"/>
            </a:xfrm>
            <a:custGeom>
              <a:avLst/>
              <a:gdLst/>
              <a:ahLst/>
              <a:cxnLst/>
              <a:rect l="0" t="0" r="0" b="0"/>
              <a:pathLst>
                <a:path w="253042" h="163653">
                  <a:moveTo>
                    <a:pt x="0" y="12700"/>
                  </a:moveTo>
                  <a:lnTo>
                    <a:pt x="0" y="26184"/>
                  </a:lnTo>
                  <a:lnTo>
                    <a:pt x="1411" y="32978"/>
                  </a:lnTo>
                  <a:lnTo>
                    <a:pt x="3762" y="40329"/>
                  </a:lnTo>
                  <a:lnTo>
                    <a:pt x="6742" y="48053"/>
                  </a:lnTo>
                  <a:lnTo>
                    <a:pt x="10139" y="56024"/>
                  </a:lnTo>
                  <a:lnTo>
                    <a:pt x="17676" y="72407"/>
                  </a:lnTo>
                  <a:lnTo>
                    <a:pt x="29853" y="97497"/>
                  </a:lnTo>
                  <a:lnTo>
                    <a:pt x="34013" y="104509"/>
                  </a:lnTo>
                  <a:lnTo>
                    <a:pt x="38197" y="110595"/>
                  </a:lnTo>
                  <a:lnTo>
                    <a:pt x="42398" y="116063"/>
                  </a:lnTo>
                  <a:lnTo>
                    <a:pt x="45198" y="123942"/>
                  </a:lnTo>
                  <a:lnTo>
                    <a:pt x="47066" y="133428"/>
                  </a:lnTo>
                  <a:lnTo>
                    <a:pt x="48310" y="143985"/>
                  </a:lnTo>
                  <a:lnTo>
                    <a:pt x="51962" y="149612"/>
                  </a:lnTo>
                  <a:lnTo>
                    <a:pt x="57219" y="151952"/>
                  </a:lnTo>
                  <a:lnTo>
                    <a:pt x="63546" y="152101"/>
                  </a:lnTo>
                  <a:lnTo>
                    <a:pt x="70586" y="147967"/>
                  </a:lnTo>
                  <a:lnTo>
                    <a:pt x="78102" y="140978"/>
                  </a:lnTo>
                  <a:lnTo>
                    <a:pt x="85934" y="132085"/>
                  </a:lnTo>
                  <a:lnTo>
                    <a:pt x="91156" y="121923"/>
                  </a:lnTo>
                  <a:lnTo>
                    <a:pt x="94637" y="110915"/>
                  </a:lnTo>
                  <a:lnTo>
                    <a:pt x="96958" y="99343"/>
                  </a:lnTo>
                  <a:lnTo>
                    <a:pt x="98505" y="90218"/>
                  </a:lnTo>
                  <a:lnTo>
                    <a:pt x="99537" y="82723"/>
                  </a:lnTo>
                  <a:lnTo>
                    <a:pt x="100224" y="76315"/>
                  </a:lnTo>
                  <a:lnTo>
                    <a:pt x="100683" y="69221"/>
                  </a:lnTo>
                  <a:lnTo>
                    <a:pt x="100988" y="61669"/>
                  </a:lnTo>
                  <a:lnTo>
                    <a:pt x="101192" y="53813"/>
                  </a:lnTo>
                  <a:lnTo>
                    <a:pt x="101328" y="51397"/>
                  </a:lnTo>
                  <a:lnTo>
                    <a:pt x="101479" y="56239"/>
                  </a:lnTo>
                  <a:lnTo>
                    <a:pt x="102930" y="62893"/>
                  </a:lnTo>
                  <a:lnTo>
                    <a:pt x="105309" y="71562"/>
                  </a:lnTo>
                  <a:lnTo>
                    <a:pt x="108306" y="81574"/>
                  </a:lnTo>
                  <a:lnTo>
                    <a:pt x="111715" y="89661"/>
                  </a:lnTo>
                  <a:lnTo>
                    <a:pt x="115399" y="96462"/>
                  </a:lnTo>
                  <a:lnTo>
                    <a:pt x="119266" y="102408"/>
                  </a:lnTo>
                  <a:lnTo>
                    <a:pt x="124666" y="109194"/>
                  </a:lnTo>
                  <a:lnTo>
                    <a:pt x="131088" y="116540"/>
                  </a:lnTo>
                  <a:lnTo>
                    <a:pt x="138192" y="124260"/>
                  </a:lnTo>
                  <a:lnTo>
                    <a:pt x="144339" y="132229"/>
                  </a:lnTo>
                  <a:lnTo>
                    <a:pt x="149848" y="140363"/>
                  </a:lnTo>
                  <a:lnTo>
                    <a:pt x="154932" y="148609"/>
                  </a:lnTo>
                  <a:lnTo>
                    <a:pt x="161143" y="154106"/>
                  </a:lnTo>
                  <a:lnTo>
                    <a:pt x="168106" y="157770"/>
                  </a:lnTo>
                  <a:lnTo>
                    <a:pt x="175571" y="160213"/>
                  </a:lnTo>
                  <a:lnTo>
                    <a:pt x="183369" y="161842"/>
                  </a:lnTo>
                  <a:lnTo>
                    <a:pt x="191391" y="162928"/>
                  </a:lnTo>
                  <a:lnTo>
                    <a:pt x="199560" y="163652"/>
                  </a:lnTo>
                  <a:lnTo>
                    <a:pt x="207829" y="161312"/>
                  </a:lnTo>
                  <a:lnTo>
                    <a:pt x="216164" y="156930"/>
                  </a:lnTo>
                  <a:lnTo>
                    <a:pt x="224542" y="151187"/>
                  </a:lnTo>
                  <a:lnTo>
                    <a:pt x="231539" y="144535"/>
                  </a:lnTo>
                  <a:lnTo>
                    <a:pt x="237615" y="137279"/>
                  </a:lnTo>
                  <a:lnTo>
                    <a:pt x="243076" y="129619"/>
                  </a:lnTo>
                  <a:lnTo>
                    <a:pt x="246717" y="118868"/>
                  </a:lnTo>
                  <a:lnTo>
                    <a:pt x="249145" y="106056"/>
                  </a:lnTo>
                  <a:lnTo>
                    <a:pt x="250763" y="91871"/>
                  </a:lnTo>
                  <a:lnTo>
                    <a:pt x="251842" y="78180"/>
                  </a:lnTo>
                  <a:lnTo>
                    <a:pt x="252561" y="64820"/>
                  </a:lnTo>
                  <a:lnTo>
                    <a:pt x="253041" y="51680"/>
                  </a:lnTo>
                  <a:lnTo>
                    <a:pt x="251949" y="41509"/>
                  </a:lnTo>
                  <a:lnTo>
                    <a:pt x="249810" y="33317"/>
                  </a:lnTo>
                  <a:lnTo>
                    <a:pt x="22860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990888" y="1778401"/>
              <a:ext cx="171413" cy="179522"/>
            </a:xfrm>
            <a:custGeom>
              <a:avLst/>
              <a:gdLst/>
              <a:ahLst/>
              <a:cxnLst/>
              <a:rect l="0" t="0" r="0" b="0"/>
              <a:pathLst>
                <a:path w="171413" h="179522">
                  <a:moveTo>
                    <a:pt x="107912" y="50399"/>
                  </a:moveTo>
                  <a:lnTo>
                    <a:pt x="107912" y="36914"/>
                  </a:lnTo>
                  <a:lnTo>
                    <a:pt x="106500" y="30120"/>
                  </a:lnTo>
                  <a:lnTo>
                    <a:pt x="104149" y="22769"/>
                  </a:lnTo>
                  <a:lnTo>
                    <a:pt x="101169" y="15045"/>
                  </a:lnTo>
                  <a:lnTo>
                    <a:pt x="94950" y="9896"/>
                  </a:lnTo>
                  <a:lnTo>
                    <a:pt x="86571" y="6464"/>
                  </a:lnTo>
                  <a:lnTo>
                    <a:pt x="76751" y="4175"/>
                  </a:lnTo>
                  <a:lnTo>
                    <a:pt x="67382" y="2650"/>
                  </a:lnTo>
                  <a:lnTo>
                    <a:pt x="58314" y="1633"/>
                  </a:lnTo>
                  <a:lnTo>
                    <a:pt x="49447" y="955"/>
                  </a:lnTo>
                  <a:lnTo>
                    <a:pt x="40713" y="503"/>
                  </a:lnTo>
                  <a:lnTo>
                    <a:pt x="23482" y="0"/>
                  </a:lnTo>
                  <a:lnTo>
                    <a:pt x="17759" y="2689"/>
                  </a:lnTo>
                  <a:lnTo>
                    <a:pt x="13943" y="7303"/>
                  </a:lnTo>
                  <a:lnTo>
                    <a:pt x="11399" y="13202"/>
                  </a:lnTo>
                  <a:lnTo>
                    <a:pt x="8292" y="21367"/>
                  </a:lnTo>
                  <a:lnTo>
                    <a:pt x="1077" y="41729"/>
                  </a:lnTo>
                  <a:lnTo>
                    <a:pt x="0" y="51674"/>
                  </a:lnTo>
                  <a:lnTo>
                    <a:pt x="692" y="61127"/>
                  </a:lnTo>
                  <a:lnTo>
                    <a:pt x="2566" y="70251"/>
                  </a:lnTo>
                  <a:lnTo>
                    <a:pt x="3814" y="80567"/>
                  </a:lnTo>
                  <a:lnTo>
                    <a:pt x="4647" y="91677"/>
                  </a:lnTo>
                  <a:lnTo>
                    <a:pt x="5201" y="103318"/>
                  </a:lnTo>
                  <a:lnTo>
                    <a:pt x="6983" y="113900"/>
                  </a:lnTo>
                  <a:lnTo>
                    <a:pt x="9581" y="123777"/>
                  </a:lnTo>
                  <a:lnTo>
                    <a:pt x="12725" y="133185"/>
                  </a:lnTo>
                  <a:lnTo>
                    <a:pt x="17643" y="140867"/>
                  </a:lnTo>
                  <a:lnTo>
                    <a:pt x="23743" y="147400"/>
                  </a:lnTo>
                  <a:lnTo>
                    <a:pt x="30633" y="153166"/>
                  </a:lnTo>
                  <a:lnTo>
                    <a:pt x="38048" y="159832"/>
                  </a:lnTo>
                  <a:lnTo>
                    <a:pt x="53813" y="174766"/>
                  </a:lnTo>
                  <a:lnTo>
                    <a:pt x="63379" y="178465"/>
                  </a:lnTo>
                  <a:lnTo>
                    <a:pt x="73990" y="179521"/>
                  </a:lnTo>
                  <a:lnTo>
                    <a:pt x="85297" y="178813"/>
                  </a:lnTo>
                  <a:lnTo>
                    <a:pt x="94246" y="175520"/>
                  </a:lnTo>
                  <a:lnTo>
                    <a:pt x="101624" y="170501"/>
                  </a:lnTo>
                  <a:lnTo>
                    <a:pt x="107953" y="164334"/>
                  </a:lnTo>
                  <a:lnTo>
                    <a:pt x="113584" y="157400"/>
                  </a:lnTo>
                  <a:lnTo>
                    <a:pt x="118749" y="149955"/>
                  </a:lnTo>
                  <a:lnTo>
                    <a:pt x="123603" y="142169"/>
                  </a:lnTo>
                  <a:lnTo>
                    <a:pt x="126839" y="132746"/>
                  </a:lnTo>
                  <a:lnTo>
                    <a:pt x="128997" y="122230"/>
                  </a:lnTo>
                  <a:lnTo>
                    <a:pt x="130435" y="110986"/>
                  </a:lnTo>
                  <a:lnTo>
                    <a:pt x="131394" y="99257"/>
                  </a:lnTo>
                  <a:lnTo>
                    <a:pt x="132033" y="87204"/>
                  </a:lnTo>
                  <a:lnTo>
                    <a:pt x="132459" y="74936"/>
                  </a:lnTo>
                  <a:lnTo>
                    <a:pt x="131332" y="63934"/>
                  </a:lnTo>
                  <a:lnTo>
                    <a:pt x="129170" y="53778"/>
                  </a:lnTo>
                  <a:lnTo>
                    <a:pt x="126317" y="44185"/>
                  </a:lnTo>
                  <a:lnTo>
                    <a:pt x="125826" y="40612"/>
                  </a:lnTo>
                  <a:lnTo>
                    <a:pt x="126910" y="41052"/>
                  </a:lnTo>
                  <a:lnTo>
                    <a:pt x="129044" y="44167"/>
                  </a:lnTo>
                  <a:lnTo>
                    <a:pt x="131878" y="50478"/>
                  </a:lnTo>
                  <a:lnTo>
                    <a:pt x="135178" y="58918"/>
                  </a:lnTo>
                  <a:lnTo>
                    <a:pt x="142608" y="79585"/>
                  </a:lnTo>
                  <a:lnTo>
                    <a:pt x="150614" y="102881"/>
                  </a:lnTo>
                  <a:lnTo>
                    <a:pt x="153313" y="113609"/>
                  </a:lnTo>
                  <a:lnTo>
                    <a:pt x="155112" y="123584"/>
                  </a:lnTo>
                  <a:lnTo>
                    <a:pt x="156312" y="133055"/>
                  </a:lnTo>
                  <a:lnTo>
                    <a:pt x="158523" y="140781"/>
                  </a:lnTo>
                  <a:lnTo>
                    <a:pt x="161408" y="147342"/>
                  </a:lnTo>
                  <a:lnTo>
                    <a:pt x="171412" y="177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3200445" y="1740311"/>
              <a:ext cx="88856" cy="190090"/>
            </a:xfrm>
            <a:custGeom>
              <a:avLst/>
              <a:gdLst/>
              <a:ahLst/>
              <a:cxnLst/>
              <a:rect l="0" t="0" r="0" b="0"/>
              <a:pathLst>
                <a:path w="88856" h="190090">
                  <a:moveTo>
                    <a:pt x="12655" y="190089"/>
                  </a:moveTo>
                  <a:lnTo>
                    <a:pt x="5912" y="176604"/>
                  </a:lnTo>
                  <a:lnTo>
                    <a:pt x="3927" y="169810"/>
                  </a:lnTo>
                  <a:lnTo>
                    <a:pt x="2603" y="162459"/>
                  </a:lnTo>
                  <a:lnTo>
                    <a:pt x="1720" y="154735"/>
                  </a:lnTo>
                  <a:lnTo>
                    <a:pt x="1131" y="146764"/>
                  </a:lnTo>
                  <a:lnTo>
                    <a:pt x="739" y="138628"/>
                  </a:lnTo>
                  <a:lnTo>
                    <a:pt x="478" y="130381"/>
                  </a:lnTo>
                  <a:lnTo>
                    <a:pt x="23" y="60801"/>
                  </a:lnTo>
                  <a:lnTo>
                    <a:pt x="0" y="44630"/>
                  </a:lnTo>
                  <a:lnTo>
                    <a:pt x="1396" y="31027"/>
                  </a:lnTo>
                  <a:lnTo>
                    <a:pt x="3738" y="19137"/>
                  </a:lnTo>
                  <a:lnTo>
                    <a:pt x="6710" y="8387"/>
                  </a:lnTo>
                  <a:lnTo>
                    <a:pt x="12925" y="2632"/>
                  </a:lnTo>
                  <a:lnTo>
                    <a:pt x="21301" y="206"/>
                  </a:lnTo>
                  <a:lnTo>
                    <a:pt x="31119" y="0"/>
                  </a:lnTo>
                  <a:lnTo>
                    <a:pt x="39075" y="2685"/>
                  </a:lnTo>
                  <a:lnTo>
                    <a:pt x="45791" y="7298"/>
                  </a:lnTo>
                  <a:lnTo>
                    <a:pt x="51678" y="13195"/>
                  </a:lnTo>
                  <a:lnTo>
                    <a:pt x="58426" y="18537"/>
                  </a:lnTo>
                  <a:lnTo>
                    <a:pt x="65747" y="23510"/>
                  </a:lnTo>
                  <a:lnTo>
                    <a:pt x="88855" y="376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3314700" y="1717176"/>
              <a:ext cx="215901" cy="213225"/>
            </a:xfrm>
            <a:custGeom>
              <a:avLst/>
              <a:gdLst/>
              <a:ahLst/>
              <a:cxnLst/>
              <a:rect l="0" t="0" r="0" b="0"/>
              <a:pathLst>
                <a:path w="215901" h="213225">
                  <a:moveTo>
                    <a:pt x="0" y="111624"/>
                  </a:moveTo>
                  <a:lnTo>
                    <a:pt x="46287" y="111624"/>
                  </a:lnTo>
                  <a:lnTo>
                    <a:pt x="54847" y="110212"/>
                  </a:lnTo>
                  <a:lnTo>
                    <a:pt x="63375" y="107861"/>
                  </a:lnTo>
                  <a:lnTo>
                    <a:pt x="71883" y="104882"/>
                  </a:lnTo>
                  <a:lnTo>
                    <a:pt x="80378" y="101484"/>
                  </a:lnTo>
                  <a:lnTo>
                    <a:pt x="88863" y="97809"/>
                  </a:lnTo>
                  <a:lnTo>
                    <a:pt x="97342" y="93947"/>
                  </a:lnTo>
                  <a:lnTo>
                    <a:pt x="105816" y="88550"/>
                  </a:lnTo>
                  <a:lnTo>
                    <a:pt x="114289" y="82130"/>
                  </a:lnTo>
                  <a:lnTo>
                    <a:pt x="122759" y="75028"/>
                  </a:lnTo>
                  <a:lnTo>
                    <a:pt x="129817" y="68882"/>
                  </a:lnTo>
                  <a:lnTo>
                    <a:pt x="141422" y="58290"/>
                  </a:lnTo>
                  <a:lnTo>
                    <a:pt x="146492" y="52079"/>
                  </a:lnTo>
                  <a:lnTo>
                    <a:pt x="151284" y="45116"/>
                  </a:lnTo>
                  <a:lnTo>
                    <a:pt x="155889" y="37652"/>
                  </a:lnTo>
                  <a:lnTo>
                    <a:pt x="157548" y="31265"/>
                  </a:lnTo>
                  <a:lnTo>
                    <a:pt x="157243" y="25595"/>
                  </a:lnTo>
                  <a:lnTo>
                    <a:pt x="155628" y="20405"/>
                  </a:lnTo>
                  <a:lnTo>
                    <a:pt x="153141" y="15533"/>
                  </a:lnTo>
                  <a:lnTo>
                    <a:pt x="150072" y="10874"/>
                  </a:lnTo>
                  <a:lnTo>
                    <a:pt x="146614" y="6357"/>
                  </a:lnTo>
                  <a:lnTo>
                    <a:pt x="140076" y="3346"/>
                  </a:lnTo>
                  <a:lnTo>
                    <a:pt x="131484" y="1339"/>
                  </a:lnTo>
                  <a:lnTo>
                    <a:pt x="121523" y="0"/>
                  </a:lnTo>
                  <a:lnTo>
                    <a:pt x="112059" y="519"/>
                  </a:lnTo>
                  <a:lnTo>
                    <a:pt x="102928" y="2276"/>
                  </a:lnTo>
                  <a:lnTo>
                    <a:pt x="94019" y="4859"/>
                  </a:lnTo>
                  <a:lnTo>
                    <a:pt x="86668" y="9402"/>
                  </a:lnTo>
                  <a:lnTo>
                    <a:pt x="80356" y="15254"/>
                  </a:lnTo>
                  <a:lnTo>
                    <a:pt x="74738" y="21977"/>
                  </a:lnTo>
                  <a:lnTo>
                    <a:pt x="68169" y="29281"/>
                  </a:lnTo>
                  <a:lnTo>
                    <a:pt x="53345" y="44923"/>
                  </a:lnTo>
                  <a:lnTo>
                    <a:pt x="48264" y="53046"/>
                  </a:lnTo>
                  <a:lnTo>
                    <a:pt x="44875" y="61283"/>
                  </a:lnTo>
                  <a:lnTo>
                    <a:pt x="42617" y="69596"/>
                  </a:lnTo>
                  <a:lnTo>
                    <a:pt x="39700" y="77961"/>
                  </a:lnTo>
                  <a:lnTo>
                    <a:pt x="36344" y="86360"/>
                  </a:lnTo>
                  <a:lnTo>
                    <a:pt x="32696" y="94781"/>
                  </a:lnTo>
                  <a:lnTo>
                    <a:pt x="30264" y="103217"/>
                  </a:lnTo>
                  <a:lnTo>
                    <a:pt x="28642" y="111664"/>
                  </a:lnTo>
                  <a:lnTo>
                    <a:pt x="27561" y="120117"/>
                  </a:lnTo>
                  <a:lnTo>
                    <a:pt x="28252" y="128575"/>
                  </a:lnTo>
                  <a:lnTo>
                    <a:pt x="30123" y="137036"/>
                  </a:lnTo>
                  <a:lnTo>
                    <a:pt x="32782" y="145498"/>
                  </a:lnTo>
                  <a:lnTo>
                    <a:pt x="35966" y="152551"/>
                  </a:lnTo>
                  <a:lnTo>
                    <a:pt x="39499" y="158664"/>
                  </a:lnTo>
                  <a:lnTo>
                    <a:pt x="43266" y="164151"/>
                  </a:lnTo>
                  <a:lnTo>
                    <a:pt x="48599" y="170630"/>
                  </a:lnTo>
                  <a:lnTo>
                    <a:pt x="54977" y="177773"/>
                  </a:lnTo>
                  <a:lnTo>
                    <a:pt x="62052" y="185356"/>
                  </a:lnTo>
                  <a:lnTo>
                    <a:pt x="69590" y="191823"/>
                  </a:lnTo>
                  <a:lnTo>
                    <a:pt x="77437" y="197546"/>
                  </a:lnTo>
                  <a:lnTo>
                    <a:pt x="85492" y="202771"/>
                  </a:lnTo>
                  <a:lnTo>
                    <a:pt x="95094" y="206256"/>
                  </a:lnTo>
                  <a:lnTo>
                    <a:pt x="105729" y="208578"/>
                  </a:lnTo>
                  <a:lnTo>
                    <a:pt x="117052" y="210127"/>
                  </a:lnTo>
                  <a:lnTo>
                    <a:pt x="127424" y="211159"/>
                  </a:lnTo>
                  <a:lnTo>
                    <a:pt x="137160" y="211847"/>
                  </a:lnTo>
                  <a:lnTo>
                    <a:pt x="146473" y="212306"/>
                  </a:lnTo>
                  <a:lnTo>
                    <a:pt x="168110" y="212816"/>
                  </a:lnTo>
                  <a:lnTo>
                    <a:pt x="215900" y="2132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1(12)(1).jpe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2425700" y="266700"/>
            <a:ext cx="599440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4800" smtClean="0">
                <a:solidFill>
                  <a:srgbClr val="0000FF"/>
                </a:solidFill>
                <a:latin typeface="Comic Sans MS - 48"/>
              </a:rPr>
              <a:t>Smartboard Uses:</a:t>
            </a:r>
            <a:endParaRPr lang="en-US" sz="4800">
              <a:solidFill>
                <a:srgbClr val="0000FF"/>
              </a:solidFill>
              <a:latin typeface="Comic Sans MS - 4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9000" y="1130300"/>
            <a:ext cx="7848600" cy="369331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FF"/>
                </a:solidFill>
                <a:latin typeface="Symbol - 26"/>
              </a:rPr>
              <a:t>·</a:t>
            </a:r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Use for giving notes</a:t>
            </a:r>
          </a:p>
          <a:p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·Use for reviews</a:t>
            </a:r>
          </a:p>
          <a:p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·Use for interactive centers or station</a:t>
            </a:r>
          </a:p>
          <a:p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·Use for internet website interactions</a:t>
            </a:r>
          </a:p>
          <a:p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·Use to show Microsoft Word/Excel</a:t>
            </a:r>
          </a:p>
          <a:p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·Use to show powerpoint</a:t>
            </a:r>
          </a:p>
          <a:p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·Use to link pages to websites</a:t>
            </a:r>
          </a:p>
          <a:p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·Use for video clips, making movies, podcasts...</a:t>
            </a:r>
          </a:p>
          <a:p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·INTERACTION IS THE KEY!</a:t>
            </a:r>
            <a:endParaRPr lang="en-US" sz="2600">
              <a:solidFill>
                <a:srgbClr val="0000FF"/>
              </a:solidFill>
              <a:latin typeface="Comic Sans MS - 26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393700"/>
            <a:ext cx="7239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smtClean="0">
                <a:solidFill>
                  <a:srgbClr val="0000FF"/>
                </a:solidFill>
                <a:latin typeface="Arial - 36"/>
              </a:rPr>
              <a:t>Smartboard Tools Demonstration</a:t>
            </a:r>
            <a:endParaRPr lang="en-US" sz="3500">
              <a:solidFill>
                <a:srgbClr val="0000FF"/>
              </a:solidFill>
              <a:latin typeface="Arial - 36"/>
            </a:endParaRPr>
          </a:p>
        </p:txBody>
      </p:sp>
      <p:pic>
        <p:nvPicPr>
          <p:cNvPr id="3" name="Picture 2" descr="MSOfficePNG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1143000"/>
            <a:ext cx="9410700" cy="8382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114300" y="2222500"/>
            <a:ext cx="30226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i="1" smtClean="0">
                <a:solidFill>
                  <a:srgbClr val="000000"/>
                </a:solidFill>
                <a:latin typeface="Times New Roman - 36"/>
              </a:rPr>
              <a:t>Top Toolbar:</a:t>
            </a:r>
            <a:endParaRPr lang="en-US" sz="3500" i="1">
              <a:solidFill>
                <a:srgbClr val="000000"/>
              </a:solidFill>
              <a:latin typeface="Times New Roman - 36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54000" y="2959100"/>
            <a:ext cx="9728200" cy="5422900"/>
            <a:chOff x="254000" y="2959100"/>
            <a:chExt cx="9728200" cy="5422900"/>
          </a:xfrm>
        </p:grpSpPr>
        <p:pic>
          <p:nvPicPr>
            <p:cNvPr id="5" name="Picture 4" descr="MSOfficePNG(1).png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6700" y="3168650"/>
              <a:ext cx="723900" cy="393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2438400" y="3225800"/>
              <a:ext cx="36576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go back and forth between slides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273300" y="2959100"/>
              <a:ext cx="0" cy="54229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 descr="MSOfficePNG(2).png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6700" y="3879850"/>
              <a:ext cx="457200" cy="3429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2438400" y="3949700"/>
              <a:ext cx="23622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make a new page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54000" y="37338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92100" y="43815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 descr="MSOfficePNG(3).png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4000" y="4508500"/>
              <a:ext cx="1168400" cy="381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2425700" y="4610100"/>
              <a:ext cx="5029200" cy="3231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Times New Roman - 16"/>
                </a:rPr>
                <a:t>Use to open files, save files, and save items to clipboard</a:t>
              </a:r>
              <a:endParaRPr lang="en-US" sz="1500">
                <a:solidFill>
                  <a:srgbClr val="000000"/>
                </a:solidFill>
                <a:latin typeface="Times New Roman - 16"/>
              </a:endParaRPr>
            </a:p>
          </p:txBody>
        </p:sp>
        <p:pic>
          <p:nvPicPr>
            <p:cNvPr id="14" name="Picture 13" descr="MSOfficePNG(4).png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4000" y="5232400"/>
              <a:ext cx="1066800" cy="3556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279400" y="50800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400300" y="5295900"/>
              <a:ext cx="3225800" cy="5539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Times New Roman - 16"/>
                </a:rPr>
                <a:t>Use to undo, redo, and delete objects</a:t>
              </a:r>
              <a:endParaRPr lang="en-US" sz="1500">
                <a:solidFill>
                  <a:srgbClr val="000000"/>
                </a:solidFill>
                <a:latin typeface="Times New Roman - 16"/>
              </a:endParaRPr>
            </a:p>
          </p:txBody>
        </p:sp>
        <p:pic>
          <p:nvPicPr>
            <p:cNvPr id="17" name="Picture 16" descr="MSOfficePNG(5).png"/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2100" y="5956300"/>
              <a:ext cx="1714500" cy="4064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cxnSp>
          <p:nvCxnSpPr>
            <p:cNvPr id="18" name="Straight Connector 17"/>
            <p:cNvCxnSpPr/>
            <p:nvPr/>
          </p:nvCxnSpPr>
          <p:spPr>
            <a:xfrm>
              <a:off x="304800" y="57785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87600" y="6045200"/>
              <a:ext cx="7594600" cy="5539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Times New Roman - 16"/>
                </a:rPr>
                <a:t>Use for screen shade, full screen, side-by-side page, camera captures page, document camera</a:t>
              </a:r>
              <a:endParaRPr lang="en-US" sz="15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304800" y="65024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 descr="MSOfficePNG(6).png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11150" y="6667500"/>
              <a:ext cx="495300" cy="381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2" name="TextBox 21"/>
            <p:cNvSpPr txBox="1"/>
            <p:nvPr/>
          </p:nvSpPr>
          <p:spPr>
            <a:xfrm>
              <a:off x="2463800" y="6731000"/>
              <a:ext cx="1930400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make tables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</p:grpSp>
      <p:sp>
        <p:nvSpPr>
          <p:cNvPr id="24" name="Freeform 23"/>
          <p:cNvSpPr/>
          <p:nvPr/>
        </p:nvSpPr>
        <p:spPr>
          <a:xfrm>
            <a:off x="103987" y="1525993"/>
            <a:ext cx="668892" cy="556063"/>
          </a:xfrm>
          <a:custGeom>
            <a:avLst/>
            <a:gdLst/>
            <a:ahLst/>
            <a:cxnLst/>
            <a:rect l="0" t="0" r="0" b="0"/>
            <a:pathLst>
              <a:path w="668892" h="556063">
                <a:moveTo>
                  <a:pt x="48413" y="99607"/>
                </a:moveTo>
                <a:lnTo>
                  <a:pt x="48413" y="92865"/>
                </a:lnTo>
                <a:lnTo>
                  <a:pt x="59701" y="86645"/>
                </a:lnTo>
                <a:lnTo>
                  <a:pt x="78516" y="78266"/>
                </a:lnTo>
                <a:lnTo>
                  <a:pt x="102348" y="68446"/>
                </a:lnTo>
                <a:lnTo>
                  <a:pt x="140117" y="53772"/>
                </a:lnTo>
                <a:lnTo>
                  <a:pt x="156116" y="47884"/>
                </a:lnTo>
                <a:lnTo>
                  <a:pt x="168192" y="42547"/>
                </a:lnTo>
                <a:lnTo>
                  <a:pt x="185374" y="32854"/>
                </a:lnTo>
                <a:lnTo>
                  <a:pt x="205240" y="23843"/>
                </a:lnTo>
                <a:lnTo>
                  <a:pt x="216464" y="19464"/>
                </a:lnTo>
                <a:lnTo>
                  <a:pt x="228180" y="16545"/>
                </a:lnTo>
                <a:lnTo>
                  <a:pt x="240224" y="14599"/>
                </a:lnTo>
                <a:lnTo>
                  <a:pt x="252487" y="13301"/>
                </a:lnTo>
                <a:lnTo>
                  <a:pt x="266307" y="11025"/>
                </a:lnTo>
                <a:lnTo>
                  <a:pt x="281164" y="8097"/>
                </a:lnTo>
                <a:lnTo>
                  <a:pt x="296714" y="4733"/>
                </a:lnTo>
                <a:lnTo>
                  <a:pt x="311313" y="2491"/>
                </a:lnTo>
                <a:lnTo>
                  <a:pt x="325280" y="996"/>
                </a:lnTo>
                <a:lnTo>
                  <a:pt x="338824" y="0"/>
                </a:lnTo>
                <a:lnTo>
                  <a:pt x="352087" y="746"/>
                </a:lnTo>
                <a:lnTo>
                  <a:pt x="365162" y="2655"/>
                </a:lnTo>
                <a:lnTo>
                  <a:pt x="378112" y="5339"/>
                </a:lnTo>
                <a:lnTo>
                  <a:pt x="392390" y="7128"/>
                </a:lnTo>
                <a:lnTo>
                  <a:pt x="407553" y="8321"/>
                </a:lnTo>
                <a:lnTo>
                  <a:pt x="423306" y="9116"/>
                </a:lnTo>
                <a:lnTo>
                  <a:pt x="435219" y="11057"/>
                </a:lnTo>
                <a:lnTo>
                  <a:pt x="452219" y="16977"/>
                </a:lnTo>
                <a:lnTo>
                  <a:pt x="472004" y="24312"/>
                </a:lnTo>
                <a:lnTo>
                  <a:pt x="483207" y="28244"/>
                </a:lnTo>
                <a:lnTo>
                  <a:pt x="503180" y="36375"/>
                </a:lnTo>
                <a:lnTo>
                  <a:pt x="521465" y="43281"/>
                </a:lnTo>
                <a:lnTo>
                  <a:pt x="538999" y="46351"/>
                </a:lnTo>
                <a:lnTo>
                  <a:pt x="552436" y="51478"/>
                </a:lnTo>
                <a:lnTo>
                  <a:pt x="565934" y="59872"/>
                </a:lnTo>
                <a:lnTo>
                  <a:pt x="586044" y="73010"/>
                </a:lnTo>
                <a:lnTo>
                  <a:pt x="601567" y="84493"/>
                </a:lnTo>
                <a:lnTo>
                  <a:pt x="622003" y="98891"/>
                </a:lnTo>
                <a:lnTo>
                  <a:pt x="629773" y="103363"/>
                </a:lnTo>
                <a:lnTo>
                  <a:pt x="634953" y="110578"/>
                </a:lnTo>
                <a:lnTo>
                  <a:pt x="638406" y="119621"/>
                </a:lnTo>
                <a:lnTo>
                  <a:pt x="640708" y="129883"/>
                </a:lnTo>
                <a:lnTo>
                  <a:pt x="647029" y="145048"/>
                </a:lnTo>
                <a:lnTo>
                  <a:pt x="650690" y="151067"/>
                </a:lnTo>
                <a:lnTo>
                  <a:pt x="654758" y="165282"/>
                </a:lnTo>
                <a:lnTo>
                  <a:pt x="656566" y="181007"/>
                </a:lnTo>
                <a:lnTo>
                  <a:pt x="657370" y="197403"/>
                </a:lnTo>
                <a:lnTo>
                  <a:pt x="658995" y="207137"/>
                </a:lnTo>
                <a:lnTo>
                  <a:pt x="661490" y="217861"/>
                </a:lnTo>
                <a:lnTo>
                  <a:pt x="664564" y="229242"/>
                </a:lnTo>
                <a:lnTo>
                  <a:pt x="666614" y="242475"/>
                </a:lnTo>
                <a:lnTo>
                  <a:pt x="667980" y="256941"/>
                </a:lnTo>
                <a:lnTo>
                  <a:pt x="668891" y="272229"/>
                </a:lnTo>
                <a:lnTo>
                  <a:pt x="668087" y="286655"/>
                </a:lnTo>
                <a:lnTo>
                  <a:pt x="666140" y="300506"/>
                </a:lnTo>
                <a:lnTo>
                  <a:pt x="663431" y="313973"/>
                </a:lnTo>
                <a:lnTo>
                  <a:pt x="661625" y="327184"/>
                </a:lnTo>
                <a:lnTo>
                  <a:pt x="660421" y="340225"/>
                </a:lnTo>
                <a:lnTo>
                  <a:pt x="659618" y="353152"/>
                </a:lnTo>
                <a:lnTo>
                  <a:pt x="657672" y="366003"/>
                </a:lnTo>
                <a:lnTo>
                  <a:pt x="654963" y="378805"/>
                </a:lnTo>
                <a:lnTo>
                  <a:pt x="651746" y="391572"/>
                </a:lnTo>
                <a:lnTo>
                  <a:pt x="646779" y="404317"/>
                </a:lnTo>
                <a:lnTo>
                  <a:pt x="640646" y="417047"/>
                </a:lnTo>
                <a:lnTo>
                  <a:pt x="633735" y="429767"/>
                </a:lnTo>
                <a:lnTo>
                  <a:pt x="627716" y="439658"/>
                </a:lnTo>
                <a:lnTo>
                  <a:pt x="617266" y="454411"/>
                </a:lnTo>
                <a:lnTo>
                  <a:pt x="600392" y="469434"/>
                </a:lnTo>
                <a:lnTo>
                  <a:pt x="581603" y="484108"/>
                </a:lnTo>
                <a:lnTo>
                  <a:pt x="563093" y="500302"/>
                </a:lnTo>
                <a:lnTo>
                  <a:pt x="547260" y="514037"/>
                </a:lnTo>
                <a:lnTo>
                  <a:pt x="533059" y="522746"/>
                </a:lnTo>
                <a:lnTo>
                  <a:pt x="513578" y="531320"/>
                </a:lnTo>
                <a:lnTo>
                  <a:pt x="502456" y="535582"/>
                </a:lnTo>
                <a:lnTo>
                  <a:pt x="482573" y="544081"/>
                </a:lnTo>
                <a:lnTo>
                  <a:pt x="473319" y="548323"/>
                </a:lnTo>
                <a:lnTo>
                  <a:pt x="461506" y="551151"/>
                </a:lnTo>
                <a:lnTo>
                  <a:pt x="447986" y="553036"/>
                </a:lnTo>
                <a:lnTo>
                  <a:pt x="433328" y="554293"/>
                </a:lnTo>
                <a:lnTo>
                  <a:pt x="417912" y="555131"/>
                </a:lnTo>
                <a:lnTo>
                  <a:pt x="385731" y="556062"/>
                </a:lnTo>
                <a:lnTo>
                  <a:pt x="369247" y="554899"/>
                </a:lnTo>
                <a:lnTo>
                  <a:pt x="352613" y="552713"/>
                </a:lnTo>
                <a:lnTo>
                  <a:pt x="335880" y="549844"/>
                </a:lnTo>
                <a:lnTo>
                  <a:pt x="319079" y="546520"/>
                </a:lnTo>
                <a:lnTo>
                  <a:pt x="285361" y="539065"/>
                </a:lnTo>
                <a:lnTo>
                  <a:pt x="271289" y="533690"/>
                </a:lnTo>
                <a:lnTo>
                  <a:pt x="259086" y="527284"/>
                </a:lnTo>
                <a:lnTo>
                  <a:pt x="248128" y="520191"/>
                </a:lnTo>
                <a:lnTo>
                  <a:pt x="228427" y="512311"/>
                </a:lnTo>
                <a:lnTo>
                  <a:pt x="219222" y="510210"/>
                </a:lnTo>
                <a:lnTo>
                  <a:pt x="201469" y="500349"/>
                </a:lnTo>
                <a:lnTo>
                  <a:pt x="184171" y="487970"/>
                </a:lnTo>
                <a:lnTo>
                  <a:pt x="167075" y="477764"/>
                </a:lnTo>
                <a:lnTo>
                  <a:pt x="148326" y="464085"/>
                </a:lnTo>
                <a:lnTo>
                  <a:pt x="134682" y="451627"/>
                </a:lnTo>
                <a:lnTo>
                  <a:pt x="120621" y="436682"/>
                </a:lnTo>
                <a:lnTo>
                  <a:pt x="104772" y="413813"/>
                </a:lnTo>
                <a:lnTo>
                  <a:pt x="95569" y="402472"/>
                </a:lnTo>
                <a:lnTo>
                  <a:pt x="83011" y="388965"/>
                </a:lnTo>
                <a:lnTo>
                  <a:pt x="69434" y="373555"/>
                </a:lnTo>
                <a:lnTo>
                  <a:pt x="58696" y="357298"/>
                </a:lnTo>
                <a:lnTo>
                  <a:pt x="52983" y="340666"/>
                </a:lnTo>
                <a:lnTo>
                  <a:pt x="51460" y="332280"/>
                </a:lnTo>
                <a:lnTo>
                  <a:pt x="47622" y="325277"/>
                </a:lnTo>
                <a:lnTo>
                  <a:pt x="35831" y="313734"/>
                </a:lnTo>
                <a:lnTo>
                  <a:pt x="31558" y="305858"/>
                </a:lnTo>
                <a:lnTo>
                  <a:pt x="28710" y="296374"/>
                </a:lnTo>
                <a:lnTo>
                  <a:pt x="26811" y="285818"/>
                </a:lnTo>
                <a:lnTo>
                  <a:pt x="20938" y="270327"/>
                </a:lnTo>
                <a:lnTo>
                  <a:pt x="17396" y="264220"/>
                </a:lnTo>
                <a:lnTo>
                  <a:pt x="13624" y="254504"/>
                </a:lnTo>
                <a:lnTo>
                  <a:pt x="9698" y="242383"/>
                </a:lnTo>
                <a:lnTo>
                  <a:pt x="5669" y="228657"/>
                </a:lnTo>
                <a:lnTo>
                  <a:pt x="2984" y="215274"/>
                </a:lnTo>
                <a:lnTo>
                  <a:pt x="1193" y="202118"/>
                </a:lnTo>
                <a:lnTo>
                  <a:pt x="0" y="189114"/>
                </a:lnTo>
                <a:lnTo>
                  <a:pt x="615" y="179034"/>
                </a:lnTo>
                <a:lnTo>
                  <a:pt x="5062" y="164071"/>
                </a:lnTo>
                <a:lnTo>
                  <a:pt x="8223" y="153871"/>
                </a:lnTo>
                <a:lnTo>
                  <a:pt x="15499" y="127487"/>
                </a:lnTo>
                <a:lnTo>
                  <a:pt x="20826" y="118194"/>
                </a:lnTo>
                <a:lnTo>
                  <a:pt x="27199" y="111998"/>
                </a:lnTo>
                <a:lnTo>
                  <a:pt x="34270" y="107867"/>
                </a:lnTo>
                <a:lnTo>
                  <a:pt x="38984" y="102292"/>
                </a:lnTo>
                <a:lnTo>
                  <a:pt x="42127" y="95752"/>
                </a:lnTo>
                <a:lnTo>
                  <a:pt x="44222" y="88570"/>
                </a:lnTo>
                <a:lnTo>
                  <a:pt x="48441" y="82371"/>
                </a:lnTo>
                <a:lnTo>
                  <a:pt x="60655" y="71720"/>
                </a:lnTo>
                <a:lnTo>
                  <a:pt x="75491" y="62283"/>
                </a:lnTo>
                <a:lnTo>
                  <a:pt x="83398" y="57791"/>
                </a:lnTo>
                <a:lnTo>
                  <a:pt x="103473" y="52800"/>
                </a:lnTo>
                <a:lnTo>
                  <a:pt x="114753" y="51469"/>
                </a:lnTo>
                <a:lnTo>
                  <a:pt x="134812" y="49990"/>
                </a:lnTo>
                <a:lnTo>
                  <a:pt x="154546" y="47921"/>
                </a:lnTo>
                <a:lnTo>
                  <a:pt x="165735" y="45394"/>
                </a:lnTo>
                <a:lnTo>
                  <a:pt x="177427" y="42298"/>
                </a:lnTo>
                <a:lnTo>
                  <a:pt x="197945" y="38858"/>
                </a:lnTo>
                <a:lnTo>
                  <a:pt x="217882" y="37330"/>
                </a:lnTo>
                <a:lnTo>
                  <a:pt x="264313" y="361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254001" y="3759472"/>
            <a:ext cx="583484" cy="507723"/>
          </a:xfrm>
          <a:custGeom>
            <a:avLst/>
            <a:gdLst/>
            <a:ahLst/>
            <a:cxnLst/>
            <a:rect l="0" t="0" r="0" b="0"/>
            <a:pathLst>
              <a:path w="583484" h="507723">
                <a:moveTo>
                  <a:pt x="114299" y="50528"/>
                </a:moveTo>
                <a:lnTo>
                  <a:pt x="134524" y="50528"/>
                </a:lnTo>
                <a:lnTo>
                  <a:pt x="148949" y="49116"/>
                </a:lnTo>
                <a:lnTo>
                  <a:pt x="167032" y="46765"/>
                </a:lnTo>
                <a:lnTo>
                  <a:pt x="187554" y="43786"/>
                </a:lnTo>
                <a:lnTo>
                  <a:pt x="204058" y="43211"/>
                </a:lnTo>
                <a:lnTo>
                  <a:pt x="217883" y="44238"/>
                </a:lnTo>
                <a:lnTo>
                  <a:pt x="229921" y="46335"/>
                </a:lnTo>
                <a:lnTo>
                  <a:pt x="242180" y="47732"/>
                </a:lnTo>
                <a:lnTo>
                  <a:pt x="254586" y="48664"/>
                </a:lnTo>
                <a:lnTo>
                  <a:pt x="278249" y="49699"/>
                </a:lnTo>
                <a:lnTo>
                  <a:pt x="298173" y="50159"/>
                </a:lnTo>
                <a:lnTo>
                  <a:pt x="308848" y="51693"/>
                </a:lnTo>
                <a:lnTo>
                  <a:pt x="320198" y="54127"/>
                </a:lnTo>
                <a:lnTo>
                  <a:pt x="331998" y="57160"/>
                </a:lnTo>
                <a:lnTo>
                  <a:pt x="342687" y="60594"/>
                </a:lnTo>
                <a:lnTo>
                  <a:pt x="352635" y="64294"/>
                </a:lnTo>
                <a:lnTo>
                  <a:pt x="362090" y="68172"/>
                </a:lnTo>
                <a:lnTo>
                  <a:pt x="380121" y="76244"/>
                </a:lnTo>
                <a:lnTo>
                  <a:pt x="406138" y="88721"/>
                </a:lnTo>
                <a:lnTo>
                  <a:pt x="423216" y="95725"/>
                </a:lnTo>
                <a:lnTo>
                  <a:pt x="440214" y="98837"/>
                </a:lnTo>
                <a:lnTo>
                  <a:pt x="447286" y="102490"/>
                </a:lnTo>
                <a:lnTo>
                  <a:pt x="465394" y="119703"/>
                </a:lnTo>
                <a:lnTo>
                  <a:pt x="486595" y="134367"/>
                </a:lnTo>
                <a:lnTo>
                  <a:pt x="503852" y="147649"/>
                </a:lnTo>
                <a:lnTo>
                  <a:pt x="518385" y="156252"/>
                </a:lnTo>
                <a:lnTo>
                  <a:pt x="534252" y="164779"/>
                </a:lnTo>
                <a:lnTo>
                  <a:pt x="542434" y="169029"/>
                </a:lnTo>
                <a:lnTo>
                  <a:pt x="547889" y="174684"/>
                </a:lnTo>
                <a:lnTo>
                  <a:pt x="551525" y="181276"/>
                </a:lnTo>
                <a:lnTo>
                  <a:pt x="556977" y="194716"/>
                </a:lnTo>
                <a:lnTo>
                  <a:pt x="564104" y="205392"/>
                </a:lnTo>
                <a:lnTo>
                  <a:pt x="567980" y="213038"/>
                </a:lnTo>
                <a:lnTo>
                  <a:pt x="571975" y="222368"/>
                </a:lnTo>
                <a:lnTo>
                  <a:pt x="576049" y="232821"/>
                </a:lnTo>
                <a:lnTo>
                  <a:pt x="578766" y="244023"/>
                </a:lnTo>
                <a:lnTo>
                  <a:pt x="580577" y="255725"/>
                </a:lnTo>
                <a:lnTo>
                  <a:pt x="581784" y="267759"/>
                </a:lnTo>
                <a:lnTo>
                  <a:pt x="582589" y="278604"/>
                </a:lnTo>
                <a:lnTo>
                  <a:pt x="583125" y="288656"/>
                </a:lnTo>
                <a:lnTo>
                  <a:pt x="583483" y="298180"/>
                </a:lnTo>
                <a:lnTo>
                  <a:pt x="582310" y="307351"/>
                </a:lnTo>
                <a:lnTo>
                  <a:pt x="580118" y="316288"/>
                </a:lnTo>
                <a:lnTo>
                  <a:pt x="566459" y="357651"/>
                </a:lnTo>
                <a:lnTo>
                  <a:pt x="563906" y="368165"/>
                </a:lnTo>
                <a:lnTo>
                  <a:pt x="562203" y="377997"/>
                </a:lnTo>
                <a:lnTo>
                  <a:pt x="561068" y="387374"/>
                </a:lnTo>
                <a:lnTo>
                  <a:pt x="557489" y="395036"/>
                </a:lnTo>
                <a:lnTo>
                  <a:pt x="552281" y="401556"/>
                </a:lnTo>
                <a:lnTo>
                  <a:pt x="540380" y="413973"/>
                </a:lnTo>
                <a:lnTo>
                  <a:pt x="525746" y="435420"/>
                </a:lnTo>
                <a:lnTo>
                  <a:pt x="516827" y="446428"/>
                </a:lnTo>
                <a:lnTo>
                  <a:pt x="504396" y="456024"/>
                </a:lnTo>
                <a:lnTo>
                  <a:pt x="489464" y="464993"/>
                </a:lnTo>
                <a:lnTo>
                  <a:pt x="473420" y="473682"/>
                </a:lnTo>
                <a:lnTo>
                  <a:pt x="448521" y="486508"/>
                </a:lnTo>
                <a:lnTo>
                  <a:pt x="437302" y="490759"/>
                </a:lnTo>
                <a:lnTo>
                  <a:pt x="424179" y="495004"/>
                </a:lnTo>
                <a:lnTo>
                  <a:pt x="409785" y="499245"/>
                </a:lnTo>
                <a:lnTo>
                  <a:pt x="397368" y="502073"/>
                </a:lnTo>
                <a:lnTo>
                  <a:pt x="386267" y="503958"/>
                </a:lnTo>
                <a:lnTo>
                  <a:pt x="376044" y="505214"/>
                </a:lnTo>
                <a:lnTo>
                  <a:pt x="364996" y="506052"/>
                </a:lnTo>
                <a:lnTo>
                  <a:pt x="353397" y="506611"/>
                </a:lnTo>
                <a:lnTo>
                  <a:pt x="329220" y="507231"/>
                </a:lnTo>
                <a:lnTo>
                  <a:pt x="209406" y="507722"/>
                </a:lnTo>
                <a:lnTo>
                  <a:pt x="198870" y="506312"/>
                </a:lnTo>
                <a:lnTo>
                  <a:pt x="187613" y="503962"/>
                </a:lnTo>
                <a:lnTo>
                  <a:pt x="175875" y="500984"/>
                </a:lnTo>
                <a:lnTo>
                  <a:pt x="165227" y="498999"/>
                </a:lnTo>
                <a:lnTo>
                  <a:pt x="155307" y="497675"/>
                </a:lnTo>
                <a:lnTo>
                  <a:pt x="145871" y="496793"/>
                </a:lnTo>
                <a:lnTo>
                  <a:pt x="127860" y="492049"/>
                </a:lnTo>
                <a:lnTo>
                  <a:pt x="111859" y="485237"/>
                </a:lnTo>
                <a:lnTo>
                  <a:pt x="93507" y="473469"/>
                </a:lnTo>
                <a:lnTo>
                  <a:pt x="78717" y="465220"/>
                </a:lnTo>
                <a:lnTo>
                  <a:pt x="61266" y="452642"/>
                </a:lnTo>
                <a:lnTo>
                  <a:pt x="54954" y="445604"/>
                </a:lnTo>
                <a:lnTo>
                  <a:pt x="47925" y="436679"/>
                </a:lnTo>
                <a:lnTo>
                  <a:pt x="40416" y="426495"/>
                </a:lnTo>
                <a:lnTo>
                  <a:pt x="28310" y="411417"/>
                </a:lnTo>
                <a:lnTo>
                  <a:pt x="18226" y="398600"/>
                </a:lnTo>
                <a:lnTo>
                  <a:pt x="9040" y="383497"/>
                </a:lnTo>
                <a:lnTo>
                  <a:pt x="4017" y="371140"/>
                </a:lnTo>
                <a:lnTo>
                  <a:pt x="1785" y="358122"/>
                </a:lnTo>
                <a:lnTo>
                  <a:pt x="1189" y="348724"/>
                </a:lnTo>
                <a:lnTo>
                  <a:pt x="792" y="338225"/>
                </a:lnTo>
                <a:lnTo>
                  <a:pt x="155" y="285052"/>
                </a:lnTo>
                <a:lnTo>
                  <a:pt x="0" y="175488"/>
                </a:lnTo>
                <a:lnTo>
                  <a:pt x="1411" y="164879"/>
                </a:lnTo>
                <a:lnTo>
                  <a:pt x="3762" y="154984"/>
                </a:lnTo>
                <a:lnTo>
                  <a:pt x="6741" y="145565"/>
                </a:lnTo>
                <a:lnTo>
                  <a:pt x="10138" y="136464"/>
                </a:lnTo>
                <a:lnTo>
                  <a:pt x="13814" y="127574"/>
                </a:lnTo>
                <a:lnTo>
                  <a:pt x="17675" y="118825"/>
                </a:lnTo>
                <a:lnTo>
                  <a:pt x="25729" y="101578"/>
                </a:lnTo>
                <a:lnTo>
                  <a:pt x="42397" y="67511"/>
                </a:lnTo>
                <a:lnTo>
                  <a:pt x="50828" y="54313"/>
                </a:lnTo>
                <a:lnTo>
                  <a:pt x="55051" y="48818"/>
                </a:lnTo>
                <a:lnTo>
                  <a:pt x="71033" y="35186"/>
                </a:lnTo>
                <a:lnTo>
                  <a:pt x="81222" y="27600"/>
                </a:lnTo>
                <a:lnTo>
                  <a:pt x="96305" y="15408"/>
                </a:lnTo>
                <a:lnTo>
                  <a:pt x="102303" y="10181"/>
                </a:lnTo>
                <a:lnTo>
                  <a:pt x="109124" y="6696"/>
                </a:lnTo>
                <a:lnTo>
                  <a:pt x="124228" y="2825"/>
                </a:lnTo>
                <a:lnTo>
                  <a:pt x="135029" y="1792"/>
                </a:lnTo>
                <a:lnTo>
                  <a:pt x="147875" y="1104"/>
                </a:lnTo>
                <a:lnTo>
                  <a:pt x="177199" y="339"/>
                </a:lnTo>
                <a:lnTo>
                  <a:pt x="209047" y="0"/>
                </a:lnTo>
                <a:lnTo>
                  <a:pt x="224031" y="1320"/>
                </a:lnTo>
                <a:lnTo>
                  <a:pt x="292099" y="124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342092" y="1524033"/>
            <a:ext cx="416288" cy="558547"/>
          </a:xfrm>
          <a:custGeom>
            <a:avLst/>
            <a:gdLst/>
            <a:ahLst/>
            <a:cxnLst/>
            <a:rect l="0" t="0" r="0" b="0"/>
            <a:pathLst>
              <a:path w="416288" h="558547">
                <a:moveTo>
                  <a:pt x="175808" y="63467"/>
                </a:moveTo>
                <a:lnTo>
                  <a:pt x="133712" y="63467"/>
                </a:lnTo>
                <a:lnTo>
                  <a:pt x="122344" y="66289"/>
                </a:lnTo>
                <a:lnTo>
                  <a:pt x="110532" y="70992"/>
                </a:lnTo>
                <a:lnTo>
                  <a:pt x="67899" y="92078"/>
                </a:lnTo>
                <a:lnTo>
                  <a:pt x="60124" y="98063"/>
                </a:lnTo>
                <a:lnTo>
                  <a:pt x="47722" y="112239"/>
                </a:lnTo>
                <a:lnTo>
                  <a:pt x="37507" y="127947"/>
                </a:lnTo>
                <a:lnTo>
                  <a:pt x="28263" y="142924"/>
                </a:lnTo>
                <a:lnTo>
                  <a:pt x="19450" y="154285"/>
                </a:lnTo>
                <a:lnTo>
                  <a:pt x="16536" y="160701"/>
                </a:lnTo>
                <a:lnTo>
                  <a:pt x="13298" y="175356"/>
                </a:lnTo>
                <a:lnTo>
                  <a:pt x="11023" y="184626"/>
                </a:lnTo>
                <a:lnTo>
                  <a:pt x="8096" y="195039"/>
                </a:lnTo>
                <a:lnTo>
                  <a:pt x="4733" y="206215"/>
                </a:lnTo>
                <a:lnTo>
                  <a:pt x="2491" y="216488"/>
                </a:lnTo>
                <a:lnTo>
                  <a:pt x="997" y="226159"/>
                </a:lnTo>
                <a:lnTo>
                  <a:pt x="0" y="235428"/>
                </a:lnTo>
                <a:lnTo>
                  <a:pt x="747" y="247252"/>
                </a:lnTo>
                <a:lnTo>
                  <a:pt x="2656" y="260779"/>
                </a:lnTo>
                <a:lnTo>
                  <a:pt x="5340" y="275442"/>
                </a:lnTo>
                <a:lnTo>
                  <a:pt x="7129" y="288039"/>
                </a:lnTo>
                <a:lnTo>
                  <a:pt x="8322" y="299259"/>
                </a:lnTo>
                <a:lnTo>
                  <a:pt x="9117" y="309562"/>
                </a:lnTo>
                <a:lnTo>
                  <a:pt x="9647" y="319252"/>
                </a:lnTo>
                <a:lnTo>
                  <a:pt x="10237" y="337545"/>
                </a:lnTo>
                <a:lnTo>
                  <a:pt x="11805" y="347786"/>
                </a:lnTo>
                <a:lnTo>
                  <a:pt x="14261" y="358846"/>
                </a:lnTo>
                <a:lnTo>
                  <a:pt x="17310" y="370453"/>
                </a:lnTo>
                <a:lnTo>
                  <a:pt x="24461" y="387112"/>
                </a:lnTo>
                <a:lnTo>
                  <a:pt x="32342" y="400631"/>
                </a:lnTo>
                <a:lnTo>
                  <a:pt x="40549" y="416047"/>
                </a:lnTo>
                <a:lnTo>
                  <a:pt x="53103" y="440593"/>
                </a:lnTo>
                <a:lnTo>
                  <a:pt x="61535" y="453563"/>
                </a:lnTo>
                <a:lnTo>
                  <a:pt x="71398" y="465443"/>
                </a:lnTo>
                <a:lnTo>
                  <a:pt x="77979" y="472562"/>
                </a:lnTo>
                <a:lnTo>
                  <a:pt x="102077" y="497524"/>
                </a:lnTo>
                <a:lnTo>
                  <a:pt x="108310" y="502416"/>
                </a:lnTo>
                <a:lnTo>
                  <a:pt x="115287" y="507088"/>
                </a:lnTo>
                <a:lnTo>
                  <a:pt x="122760" y="511614"/>
                </a:lnTo>
                <a:lnTo>
                  <a:pt x="130565" y="516043"/>
                </a:lnTo>
                <a:lnTo>
                  <a:pt x="146763" y="524726"/>
                </a:lnTo>
                <a:lnTo>
                  <a:pt x="159606" y="533289"/>
                </a:lnTo>
                <a:lnTo>
                  <a:pt x="171429" y="541799"/>
                </a:lnTo>
                <a:lnTo>
                  <a:pt x="178533" y="546044"/>
                </a:lnTo>
                <a:lnTo>
                  <a:pt x="186091" y="550285"/>
                </a:lnTo>
                <a:lnTo>
                  <a:pt x="193952" y="553112"/>
                </a:lnTo>
                <a:lnTo>
                  <a:pt x="202015" y="554997"/>
                </a:lnTo>
                <a:lnTo>
                  <a:pt x="210212" y="556253"/>
                </a:lnTo>
                <a:lnTo>
                  <a:pt x="219911" y="557091"/>
                </a:lnTo>
                <a:lnTo>
                  <a:pt x="230610" y="557650"/>
                </a:lnTo>
                <a:lnTo>
                  <a:pt x="255197" y="558270"/>
                </a:lnTo>
                <a:lnTo>
                  <a:pt x="284940" y="558546"/>
                </a:lnTo>
                <a:lnTo>
                  <a:pt x="296540" y="557208"/>
                </a:lnTo>
                <a:lnTo>
                  <a:pt x="305685" y="554905"/>
                </a:lnTo>
                <a:lnTo>
                  <a:pt x="313193" y="551959"/>
                </a:lnTo>
                <a:lnTo>
                  <a:pt x="332823" y="544923"/>
                </a:lnTo>
                <a:lnTo>
                  <a:pt x="343984" y="541070"/>
                </a:lnTo>
                <a:lnTo>
                  <a:pt x="354248" y="535680"/>
                </a:lnTo>
                <a:lnTo>
                  <a:pt x="363912" y="529265"/>
                </a:lnTo>
                <a:lnTo>
                  <a:pt x="373177" y="522165"/>
                </a:lnTo>
                <a:lnTo>
                  <a:pt x="380765" y="514610"/>
                </a:lnTo>
                <a:lnTo>
                  <a:pt x="392959" y="498690"/>
                </a:lnTo>
                <a:lnTo>
                  <a:pt x="398186" y="489082"/>
                </a:lnTo>
                <a:lnTo>
                  <a:pt x="403082" y="478443"/>
                </a:lnTo>
                <a:lnTo>
                  <a:pt x="407757" y="467118"/>
                </a:lnTo>
                <a:lnTo>
                  <a:pt x="410874" y="453923"/>
                </a:lnTo>
                <a:lnTo>
                  <a:pt x="412952" y="439482"/>
                </a:lnTo>
                <a:lnTo>
                  <a:pt x="414337" y="424210"/>
                </a:lnTo>
                <a:lnTo>
                  <a:pt x="415261" y="409796"/>
                </a:lnTo>
                <a:lnTo>
                  <a:pt x="416287" y="382490"/>
                </a:lnTo>
                <a:lnTo>
                  <a:pt x="415149" y="367871"/>
                </a:lnTo>
                <a:lnTo>
                  <a:pt x="412980" y="352481"/>
                </a:lnTo>
                <a:lnTo>
                  <a:pt x="410122" y="336576"/>
                </a:lnTo>
                <a:lnTo>
                  <a:pt x="408217" y="323151"/>
                </a:lnTo>
                <a:lnTo>
                  <a:pt x="406947" y="311378"/>
                </a:lnTo>
                <a:lnTo>
                  <a:pt x="406101" y="300708"/>
                </a:lnTo>
                <a:lnTo>
                  <a:pt x="405537" y="289361"/>
                </a:lnTo>
                <a:lnTo>
                  <a:pt x="404909" y="265464"/>
                </a:lnTo>
                <a:lnTo>
                  <a:pt x="403331" y="251754"/>
                </a:lnTo>
                <a:lnTo>
                  <a:pt x="400868" y="236969"/>
                </a:lnTo>
                <a:lnTo>
                  <a:pt x="397814" y="221468"/>
                </a:lnTo>
                <a:lnTo>
                  <a:pt x="394367" y="206901"/>
                </a:lnTo>
                <a:lnTo>
                  <a:pt x="390659" y="192956"/>
                </a:lnTo>
                <a:lnTo>
                  <a:pt x="386775" y="179426"/>
                </a:lnTo>
                <a:lnTo>
                  <a:pt x="382775" y="167584"/>
                </a:lnTo>
                <a:lnTo>
                  <a:pt x="378697" y="156867"/>
                </a:lnTo>
                <a:lnTo>
                  <a:pt x="374567" y="146900"/>
                </a:lnTo>
                <a:lnTo>
                  <a:pt x="371814" y="137433"/>
                </a:lnTo>
                <a:lnTo>
                  <a:pt x="369979" y="128300"/>
                </a:lnTo>
                <a:lnTo>
                  <a:pt x="368755" y="119389"/>
                </a:lnTo>
                <a:lnTo>
                  <a:pt x="365117" y="110626"/>
                </a:lnTo>
                <a:lnTo>
                  <a:pt x="353549" y="93363"/>
                </a:lnTo>
                <a:lnTo>
                  <a:pt x="346513" y="84809"/>
                </a:lnTo>
                <a:lnTo>
                  <a:pt x="339000" y="76284"/>
                </a:lnTo>
                <a:lnTo>
                  <a:pt x="331169" y="67778"/>
                </a:lnTo>
                <a:lnTo>
                  <a:pt x="323126" y="60696"/>
                </a:lnTo>
                <a:lnTo>
                  <a:pt x="314942" y="54564"/>
                </a:lnTo>
                <a:lnTo>
                  <a:pt x="306664" y="49065"/>
                </a:lnTo>
                <a:lnTo>
                  <a:pt x="298323" y="43988"/>
                </a:lnTo>
                <a:lnTo>
                  <a:pt x="289940" y="39192"/>
                </a:lnTo>
                <a:lnTo>
                  <a:pt x="281529" y="34583"/>
                </a:lnTo>
                <a:lnTo>
                  <a:pt x="242724" y="14613"/>
                </a:lnTo>
                <a:lnTo>
                  <a:pt x="230296" y="9731"/>
                </a:lnTo>
                <a:lnTo>
                  <a:pt x="219189" y="6476"/>
                </a:lnTo>
                <a:lnTo>
                  <a:pt x="208962" y="4306"/>
                </a:lnTo>
                <a:lnTo>
                  <a:pt x="197910" y="2860"/>
                </a:lnTo>
                <a:lnTo>
                  <a:pt x="186310" y="1895"/>
                </a:lnTo>
                <a:lnTo>
                  <a:pt x="174342" y="1252"/>
                </a:lnTo>
                <a:lnTo>
                  <a:pt x="149756" y="538"/>
                </a:lnTo>
                <a:lnTo>
                  <a:pt x="68211" y="0"/>
                </a:lnTo>
                <a:lnTo>
                  <a:pt x="58921" y="1400"/>
                </a:lnTo>
                <a:lnTo>
                  <a:pt x="49905" y="3744"/>
                </a:lnTo>
                <a:lnTo>
                  <a:pt x="10708" y="126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/>
          <p:cNvGrpSpPr/>
          <p:nvPr/>
        </p:nvGrpSpPr>
        <p:grpSpPr>
          <a:xfrm>
            <a:off x="787400" y="6248400"/>
            <a:ext cx="7848601" cy="1243635"/>
            <a:chOff x="787400" y="6248400"/>
            <a:chExt cx="7848601" cy="1243635"/>
          </a:xfrm>
        </p:grpSpPr>
        <p:sp>
          <p:nvSpPr>
            <p:cNvPr id="27" name="Freeform 26"/>
            <p:cNvSpPr/>
            <p:nvPr/>
          </p:nvSpPr>
          <p:spPr>
            <a:xfrm>
              <a:off x="787400" y="6248400"/>
              <a:ext cx="1237429" cy="939801"/>
            </a:xfrm>
            <a:custGeom>
              <a:avLst/>
              <a:gdLst/>
              <a:ahLst/>
              <a:cxnLst/>
              <a:rect l="0" t="0" r="0" b="0"/>
              <a:pathLst>
                <a:path w="1237429" h="939801">
                  <a:moveTo>
                    <a:pt x="0" y="0"/>
                  </a:moveTo>
                  <a:lnTo>
                    <a:pt x="6741" y="26967"/>
                  </a:lnTo>
                  <a:lnTo>
                    <a:pt x="11550" y="41967"/>
                  </a:lnTo>
                  <a:lnTo>
                    <a:pt x="17577" y="59022"/>
                  </a:lnTo>
                  <a:lnTo>
                    <a:pt x="24418" y="77448"/>
                  </a:lnTo>
                  <a:lnTo>
                    <a:pt x="35782" y="101684"/>
                  </a:lnTo>
                  <a:lnTo>
                    <a:pt x="50113" y="130788"/>
                  </a:lnTo>
                  <a:lnTo>
                    <a:pt x="58961" y="152672"/>
                  </a:lnTo>
                  <a:lnTo>
                    <a:pt x="71876" y="179448"/>
                  </a:lnTo>
                  <a:lnTo>
                    <a:pt x="86050" y="199768"/>
                  </a:lnTo>
                  <a:lnTo>
                    <a:pt x="99863" y="220019"/>
                  </a:lnTo>
                  <a:lnTo>
                    <a:pt x="123506" y="248478"/>
                  </a:lnTo>
                  <a:lnTo>
                    <a:pt x="148051" y="276062"/>
                  </a:lnTo>
                  <a:lnTo>
                    <a:pt x="162696" y="296260"/>
                  </a:lnTo>
                  <a:lnTo>
                    <a:pt x="186808" y="324691"/>
                  </a:lnTo>
                  <a:lnTo>
                    <a:pt x="220240" y="350853"/>
                  </a:lnTo>
                  <a:lnTo>
                    <a:pt x="246976" y="373635"/>
                  </a:lnTo>
                  <a:lnTo>
                    <a:pt x="279670" y="396848"/>
                  </a:lnTo>
                  <a:lnTo>
                    <a:pt x="309270" y="414702"/>
                  </a:lnTo>
                  <a:lnTo>
                    <a:pt x="344224" y="435827"/>
                  </a:lnTo>
                  <a:lnTo>
                    <a:pt x="399832" y="460848"/>
                  </a:lnTo>
                  <a:lnTo>
                    <a:pt x="433617" y="480701"/>
                  </a:lnTo>
                  <a:lnTo>
                    <a:pt x="470438" y="504458"/>
                  </a:lnTo>
                  <a:lnTo>
                    <a:pt x="495539" y="513481"/>
                  </a:lnTo>
                  <a:lnTo>
                    <a:pt x="529707" y="522324"/>
                  </a:lnTo>
                  <a:lnTo>
                    <a:pt x="561469" y="533881"/>
                  </a:lnTo>
                  <a:lnTo>
                    <a:pt x="586797" y="542080"/>
                  </a:lnTo>
                  <a:lnTo>
                    <a:pt x="616869" y="550428"/>
                  </a:lnTo>
                  <a:lnTo>
                    <a:pt x="652048" y="563061"/>
                  </a:lnTo>
                  <a:lnTo>
                    <a:pt x="687088" y="582483"/>
                  </a:lnTo>
                  <a:lnTo>
                    <a:pt x="711772" y="590492"/>
                  </a:lnTo>
                  <a:lnTo>
                    <a:pt x="749469" y="598765"/>
                  </a:lnTo>
                  <a:lnTo>
                    <a:pt x="783687" y="610152"/>
                  </a:lnTo>
                  <a:lnTo>
                    <a:pt x="793391" y="614202"/>
                  </a:lnTo>
                  <a:lnTo>
                    <a:pt x="827275" y="619900"/>
                  </a:lnTo>
                  <a:lnTo>
                    <a:pt x="857384" y="628331"/>
                  </a:lnTo>
                  <a:lnTo>
                    <a:pt x="894252" y="643821"/>
                  </a:lnTo>
                  <a:lnTo>
                    <a:pt x="927245" y="656272"/>
                  </a:lnTo>
                  <a:lnTo>
                    <a:pt x="964392" y="673120"/>
                  </a:lnTo>
                  <a:lnTo>
                    <a:pt x="973128" y="677347"/>
                  </a:lnTo>
                  <a:lnTo>
                    <a:pt x="997886" y="682043"/>
                  </a:lnTo>
                  <a:lnTo>
                    <a:pt x="1023471" y="685541"/>
                  </a:lnTo>
                  <a:lnTo>
                    <a:pt x="1058920" y="699285"/>
                  </a:lnTo>
                  <a:lnTo>
                    <a:pt x="1081642" y="705904"/>
                  </a:lnTo>
                  <a:lnTo>
                    <a:pt x="1105852" y="708846"/>
                  </a:lnTo>
                  <a:lnTo>
                    <a:pt x="1114001" y="706808"/>
                  </a:lnTo>
                  <a:lnTo>
                    <a:pt x="1119434" y="702628"/>
                  </a:lnTo>
                  <a:lnTo>
                    <a:pt x="1123056" y="697018"/>
                  </a:lnTo>
                  <a:lnTo>
                    <a:pt x="1124059" y="690457"/>
                  </a:lnTo>
                  <a:lnTo>
                    <a:pt x="1121411" y="675640"/>
                  </a:lnTo>
                  <a:lnTo>
                    <a:pt x="1111768" y="659647"/>
                  </a:lnTo>
                  <a:lnTo>
                    <a:pt x="1090472" y="634777"/>
                  </a:lnTo>
                  <a:lnTo>
                    <a:pt x="1064734" y="607831"/>
                  </a:lnTo>
                  <a:lnTo>
                    <a:pt x="1043239" y="577370"/>
                  </a:lnTo>
                  <a:lnTo>
                    <a:pt x="1023872" y="555764"/>
                  </a:lnTo>
                  <a:lnTo>
                    <a:pt x="995911" y="533284"/>
                  </a:lnTo>
                  <a:lnTo>
                    <a:pt x="992730" y="529090"/>
                  </a:lnTo>
                  <a:lnTo>
                    <a:pt x="993431" y="526293"/>
                  </a:lnTo>
                  <a:lnTo>
                    <a:pt x="996720" y="524429"/>
                  </a:lnTo>
                  <a:lnTo>
                    <a:pt x="1001736" y="524597"/>
                  </a:lnTo>
                  <a:lnTo>
                    <a:pt x="1014834" y="528546"/>
                  </a:lnTo>
                  <a:lnTo>
                    <a:pt x="1030063" y="538769"/>
                  </a:lnTo>
                  <a:lnTo>
                    <a:pt x="1062484" y="567712"/>
                  </a:lnTo>
                  <a:lnTo>
                    <a:pt x="1084963" y="588408"/>
                  </a:lnTo>
                  <a:lnTo>
                    <a:pt x="1117843" y="608758"/>
                  </a:lnTo>
                  <a:lnTo>
                    <a:pt x="1151514" y="626367"/>
                  </a:lnTo>
                  <a:lnTo>
                    <a:pt x="1164658" y="638688"/>
                  </a:lnTo>
                  <a:lnTo>
                    <a:pt x="1170139" y="645925"/>
                  </a:lnTo>
                  <a:lnTo>
                    <a:pt x="1183754" y="657730"/>
                  </a:lnTo>
                  <a:lnTo>
                    <a:pt x="1213643" y="681215"/>
                  </a:lnTo>
                  <a:lnTo>
                    <a:pt x="1222845" y="689877"/>
                  </a:lnTo>
                  <a:lnTo>
                    <a:pt x="1235959" y="709429"/>
                  </a:lnTo>
                  <a:lnTo>
                    <a:pt x="1237428" y="717074"/>
                  </a:lnTo>
                  <a:lnTo>
                    <a:pt x="1236996" y="724994"/>
                  </a:lnTo>
                  <a:lnTo>
                    <a:pt x="1232754" y="741319"/>
                  </a:lnTo>
                  <a:lnTo>
                    <a:pt x="1226164" y="757983"/>
                  </a:lnTo>
                  <a:lnTo>
                    <a:pt x="1211006" y="774796"/>
                  </a:lnTo>
                  <a:lnTo>
                    <a:pt x="1182435" y="796365"/>
                  </a:lnTo>
                  <a:lnTo>
                    <a:pt x="1156095" y="815456"/>
                  </a:lnTo>
                  <a:lnTo>
                    <a:pt x="1130417" y="835224"/>
                  </a:lnTo>
                  <a:lnTo>
                    <a:pt x="1096456" y="854545"/>
                  </a:lnTo>
                  <a:lnTo>
                    <a:pt x="1061160" y="882089"/>
                  </a:lnTo>
                  <a:lnTo>
                    <a:pt x="1029851" y="906394"/>
                  </a:lnTo>
                  <a:lnTo>
                    <a:pt x="1022412" y="914707"/>
                  </a:lnTo>
                  <a:lnTo>
                    <a:pt x="990600" y="9398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2159000" y="6908800"/>
              <a:ext cx="50801" cy="431801"/>
            </a:xfrm>
            <a:custGeom>
              <a:avLst/>
              <a:gdLst/>
              <a:ahLst/>
              <a:cxnLst/>
              <a:rect l="0" t="0" r="0" b="0"/>
              <a:pathLst>
                <a:path w="50801" h="431801">
                  <a:moveTo>
                    <a:pt x="0" y="0"/>
                  </a:moveTo>
                  <a:lnTo>
                    <a:pt x="6742" y="20225"/>
                  </a:lnTo>
                  <a:lnTo>
                    <a:pt x="8727" y="36062"/>
                  </a:lnTo>
                  <a:lnTo>
                    <a:pt x="10052" y="56496"/>
                  </a:lnTo>
                  <a:lnTo>
                    <a:pt x="10934" y="79998"/>
                  </a:lnTo>
                  <a:lnTo>
                    <a:pt x="12934" y="99898"/>
                  </a:lnTo>
                  <a:lnTo>
                    <a:pt x="15678" y="117399"/>
                  </a:lnTo>
                  <a:lnTo>
                    <a:pt x="18918" y="133299"/>
                  </a:lnTo>
                  <a:lnTo>
                    <a:pt x="21079" y="146722"/>
                  </a:lnTo>
                  <a:lnTo>
                    <a:pt x="22519" y="158492"/>
                  </a:lnTo>
                  <a:lnTo>
                    <a:pt x="23479" y="169161"/>
                  </a:lnTo>
                  <a:lnTo>
                    <a:pt x="24119" y="181919"/>
                  </a:lnTo>
                  <a:lnTo>
                    <a:pt x="24831" y="211145"/>
                  </a:lnTo>
                  <a:lnTo>
                    <a:pt x="25350" y="284940"/>
                  </a:lnTo>
                  <a:lnTo>
                    <a:pt x="26777" y="295793"/>
                  </a:lnTo>
                  <a:lnTo>
                    <a:pt x="29140" y="307262"/>
                  </a:lnTo>
                  <a:lnTo>
                    <a:pt x="32127" y="319141"/>
                  </a:lnTo>
                  <a:lnTo>
                    <a:pt x="34118" y="331294"/>
                  </a:lnTo>
                  <a:lnTo>
                    <a:pt x="35445" y="343629"/>
                  </a:lnTo>
                  <a:lnTo>
                    <a:pt x="36330" y="356086"/>
                  </a:lnTo>
                  <a:lnTo>
                    <a:pt x="36920" y="368624"/>
                  </a:lnTo>
                  <a:lnTo>
                    <a:pt x="37313" y="381216"/>
                  </a:lnTo>
                  <a:lnTo>
                    <a:pt x="50800" y="4318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2006600" y="7137400"/>
              <a:ext cx="279401" cy="23635"/>
            </a:xfrm>
            <a:custGeom>
              <a:avLst/>
              <a:gdLst/>
              <a:ahLst/>
              <a:cxnLst/>
              <a:rect l="0" t="0" r="0" b="0"/>
              <a:pathLst>
                <a:path w="279401" h="23635">
                  <a:moveTo>
                    <a:pt x="279400" y="12700"/>
                  </a:moveTo>
                  <a:lnTo>
                    <a:pt x="259174" y="19442"/>
                  </a:lnTo>
                  <a:lnTo>
                    <a:pt x="243338" y="21428"/>
                  </a:lnTo>
                  <a:lnTo>
                    <a:pt x="222903" y="22752"/>
                  </a:lnTo>
                  <a:lnTo>
                    <a:pt x="199402" y="23634"/>
                  </a:lnTo>
                  <a:lnTo>
                    <a:pt x="178090" y="22811"/>
                  </a:lnTo>
                  <a:lnTo>
                    <a:pt x="158238" y="20852"/>
                  </a:lnTo>
                  <a:lnTo>
                    <a:pt x="139358" y="18135"/>
                  </a:lnTo>
                  <a:lnTo>
                    <a:pt x="122539" y="16323"/>
                  </a:lnTo>
                  <a:lnTo>
                    <a:pt x="107092" y="15115"/>
                  </a:lnTo>
                  <a:lnTo>
                    <a:pt x="92561" y="14310"/>
                  </a:lnTo>
                  <a:lnTo>
                    <a:pt x="80052" y="12362"/>
                  </a:lnTo>
                  <a:lnTo>
                    <a:pt x="68890" y="9652"/>
                  </a:lnTo>
                  <a:lnTo>
                    <a:pt x="58626" y="6435"/>
                  </a:lnTo>
                  <a:lnTo>
                    <a:pt x="47551" y="4290"/>
                  </a:lnTo>
                  <a:lnTo>
                    <a:pt x="35934" y="286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2298700" y="6921500"/>
              <a:ext cx="228601" cy="457201"/>
            </a:xfrm>
            <a:custGeom>
              <a:avLst/>
              <a:gdLst/>
              <a:ahLst/>
              <a:cxnLst/>
              <a:rect l="0" t="0" r="0" b="0"/>
              <a:pathLst>
                <a:path w="228601" h="457201">
                  <a:moveTo>
                    <a:pt x="0" y="0"/>
                  </a:moveTo>
                  <a:lnTo>
                    <a:pt x="13484" y="67419"/>
                  </a:lnTo>
                  <a:lnTo>
                    <a:pt x="17456" y="92924"/>
                  </a:lnTo>
                  <a:lnTo>
                    <a:pt x="20104" y="115572"/>
                  </a:lnTo>
                  <a:lnTo>
                    <a:pt x="21869" y="136314"/>
                  </a:lnTo>
                  <a:lnTo>
                    <a:pt x="23046" y="154376"/>
                  </a:lnTo>
                  <a:lnTo>
                    <a:pt x="24353" y="185733"/>
                  </a:lnTo>
                  <a:lnTo>
                    <a:pt x="25090" y="227187"/>
                  </a:lnTo>
                  <a:lnTo>
                    <a:pt x="25392" y="342863"/>
                  </a:lnTo>
                  <a:lnTo>
                    <a:pt x="23983" y="354164"/>
                  </a:lnTo>
                  <a:lnTo>
                    <a:pt x="21633" y="364521"/>
                  </a:lnTo>
                  <a:lnTo>
                    <a:pt x="18655" y="374246"/>
                  </a:lnTo>
                  <a:lnTo>
                    <a:pt x="16670" y="384964"/>
                  </a:lnTo>
                  <a:lnTo>
                    <a:pt x="15346" y="396343"/>
                  </a:lnTo>
                  <a:lnTo>
                    <a:pt x="14464" y="408161"/>
                  </a:lnTo>
                  <a:lnTo>
                    <a:pt x="15287" y="417452"/>
                  </a:lnTo>
                  <a:lnTo>
                    <a:pt x="19964" y="431538"/>
                  </a:lnTo>
                  <a:lnTo>
                    <a:pt x="21776" y="433036"/>
                  </a:lnTo>
                  <a:lnTo>
                    <a:pt x="22984" y="431213"/>
                  </a:lnTo>
                  <a:lnTo>
                    <a:pt x="25737" y="418839"/>
                  </a:lnTo>
                  <a:lnTo>
                    <a:pt x="31664" y="394524"/>
                  </a:lnTo>
                  <a:lnTo>
                    <a:pt x="33809" y="382961"/>
                  </a:lnTo>
                  <a:lnTo>
                    <a:pt x="35239" y="372429"/>
                  </a:lnTo>
                  <a:lnTo>
                    <a:pt x="36193" y="362586"/>
                  </a:lnTo>
                  <a:lnTo>
                    <a:pt x="38239" y="354613"/>
                  </a:lnTo>
                  <a:lnTo>
                    <a:pt x="44277" y="341990"/>
                  </a:lnTo>
                  <a:lnTo>
                    <a:pt x="51663" y="327914"/>
                  </a:lnTo>
                  <a:lnTo>
                    <a:pt x="55609" y="320209"/>
                  </a:lnTo>
                  <a:lnTo>
                    <a:pt x="61061" y="313662"/>
                  </a:lnTo>
                  <a:lnTo>
                    <a:pt x="67518" y="307885"/>
                  </a:lnTo>
                  <a:lnTo>
                    <a:pt x="74646" y="302624"/>
                  </a:lnTo>
                  <a:lnTo>
                    <a:pt x="83630" y="300527"/>
                  </a:lnTo>
                  <a:lnTo>
                    <a:pt x="93853" y="300540"/>
                  </a:lnTo>
                  <a:lnTo>
                    <a:pt x="104902" y="301960"/>
                  </a:lnTo>
                  <a:lnTo>
                    <a:pt x="113679" y="305729"/>
                  </a:lnTo>
                  <a:lnTo>
                    <a:pt x="120941" y="311063"/>
                  </a:lnTo>
                  <a:lnTo>
                    <a:pt x="127194" y="317442"/>
                  </a:lnTo>
                  <a:lnTo>
                    <a:pt x="134185" y="323105"/>
                  </a:lnTo>
                  <a:lnTo>
                    <a:pt x="141667" y="328293"/>
                  </a:lnTo>
                  <a:lnTo>
                    <a:pt x="149478" y="333161"/>
                  </a:lnTo>
                  <a:lnTo>
                    <a:pt x="156096" y="339230"/>
                  </a:lnTo>
                  <a:lnTo>
                    <a:pt x="161920" y="346098"/>
                  </a:lnTo>
                  <a:lnTo>
                    <a:pt x="167213" y="353498"/>
                  </a:lnTo>
                  <a:lnTo>
                    <a:pt x="172153" y="364077"/>
                  </a:lnTo>
                  <a:lnTo>
                    <a:pt x="176857" y="376773"/>
                  </a:lnTo>
                  <a:lnTo>
                    <a:pt x="181405" y="390882"/>
                  </a:lnTo>
                  <a:lnTo>
                    <a:pt x="185847" y="403110"/>
                  </a:lnTo>
                  <a:lnTo>
                    <a:pt x="190220" y="414084"/>
                  </a:lnTo>
                  <a:lnTo>
                    <a:pt x="194547" y="424222"/>
                  </a:lnTo>
                  <a:lnTo>
                    <a:pt x="198842" y="432392"/>
                  </a:lnTo>
                  <a:lnTo>
                    <a:pt x="203117" y="439251"/>
                  </a:lnTo>
                  <a:lnTo>
                    <a:pt x="228600" y="4572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2654300" y="7213600"/>
              <a:ext cx="22520" cy="203201"/>
            </a:xfrm>
            <a:custGeom>
              <a:avLst/>
              <a:gdLst/>
              <a:ahLst/>
              <a:cxnLst/>
              <a:rect l="0" t="0" r="0" b="0"/>
              <a:pathLst>
                <a:path w="22520" h="203201">
                  <a:moveTo>
                    <a:pt x="0" y="0"/>
                  </a:moveTo>
                  <a:lnTo>
                    <a:pt x="6742" y="13484"/>
                  </a:lnTo>
                  <a:lnTo>
                    <a:pt x="8727" y="27333"/>
                  </a:lnTo>
                  <a:lnTo>
                    <a:pt x="10052" y="46445"/>
                  </a:lnTo>
                  <a:lnTo>
                    <a:pt x="10934" y="69063"/>
                  </a:lnTo>
                  <a:lnTo>
                    <a:pt x="12934" y="86964"/>
                  </a:lnTo>
                  <a:lnTo>
                    <a:pt x="15678" y="101720"/>
                  </a:lnTo>
                  <a:lnTo>
                    <a:pt x="18918" y="114380"/>
                  </a:lnTo>
                  <a:lnTo>
                    <a:pt x="21079" y="128465"/>
                  </a:lnTo>
                  <a:lnTo>
                    <a:pt x="22519" y="143498"/>
                  </a:lnTo>
                  <a:lnTo>
                    <a:pt x="12700" y="2032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2667000" y="7035800"/>
              <a:ext cx="12701" cy="12701"/>
            </a:xfrm>
            <a:custGeom>
              <a:avLst/>
              <a:gdLst/>
              <a:ahLst/>
              <a:cxnLst/>
              <a:rect l="0" t="0" r="0" b="0"/>
              <a:pathLst>
                <a:path w="12701" h="12701">
                  <a:moveTo>
                    <a:pt x="0" y="0"/>
                  </a:moveTo>
                  <a:lnTo>
                    <a:pt x="12700" y="127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2667000" y="7035800"/>
              <a:ext cx="12701" cy="12701"/>
            </a:xfrm>
            <a:custGeom>
              <a:avLst/>
              <a:gdLst/>
              <a:ahLst/>
              <a:cxnLst/>
              <a:rect l="0" t="0" r="0" b="0"/>
              <a:pathLst>
                <a:path w="12701" h="12701">
                  <a:moveTo>
                    <a:pt x="0" y="0"/>
                  </a:moveTo>
                  <a:lnTo>
                    <a:pt x="12700" y="127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2834322" y="7168183"/>
              <a:ext cx="242402" cy="261078"/>
            </a:xfrm>
            <a:custGeom>
              <a:avLst/>
              <a:gdLst/>
              <a:ahLst/>
              <a:cxnLst/>
              <a:rect l="0" t="0" r="0" b="0"/>
              <a:pathLst>
                <a:path w="242402" h="261078">
                  <a:moveTo>
                    <a:pt x="150178" y="7317"/>
                  </a:moveTo>
                  <a:lnTo>
                    <a:pt x="129952" y="575"/>
                  </a:lnTo>
                  <a:lnTo>
                    <a:pt x="112705" y="0"/>
                  </a:lnTo>
                  <a:lnTo>
                    <a:pt x="89918" y="1028"/>
                  </a:lnTo>
                  <a:lnTo>
                    <a:pt x="63438" y="3124"/>
                  </a:lnTo>
                  <a:lnTo>
                    <a:pt x="42962" y="5933"/>
                  </a:lnTo>
                  <a:lnTo>
                    <a:pt x="26490" y="9216"/>
                  </a:lnTo>
                  <a:lnTo>
                    <a:pt x="12686" y="12816"/>
                  </a:lnTo>
                  <a:lnTo>
                    <a:pt x="4894" y="16628"/>
                  </a:lnTo>
                  <a:lnTo>
                    <a:pt x="1111" y="20579"/>
                  </a:lnTo>
                  <a:lnTo>
                    <a:pt x="0" y="24626"/>
                  </a:lnTo>
                  <a:lnTo>
                    <a:pt x="2081" y="28734"/>
                  </a:lnTo>
                  <a:lnTo>
                    <a:pt x="6291" y="32883"/>
                  </a:lnTo>
                  <a:lnTo>
                    <a:pt x="11920" y="37061"/>
                  </a:lnTo>
                  <a:lnTo>
                    <a:pt x="18495" y="42669"/>
                  </a:lnTo>
                  <a:lnTo>
                    <a:pt x="25700" y="49229"/>
                  </a:lnTo>
                  <a:lnTo>
                    <a:pt x="33326" y="56425"/>
                  </a:lnTo>
                  <a:lnTo>
                    <a:pt x="41232" y="62633"/>
                  </a:lnTo>
                  <a:lnTo>
                    <a:pt x="49325" y="68183"/>
                  </a:lnTo>
                  <a:lnTo>
                    <a:pt x="57542" y="73295"/>
                  </a:lnTo>
                  <a:lnTo>
                    <a:pt x="65843" y="78113"/>
                  </a:lnTo>
                  <a:lnTo>
                    <a:pt x="82592" y="87230"/>
                  </a:lnTo>
                  <a:lnTo>
                    <a:pt x="91009" y="90225"/>
                  </a:lnTo>
                  <a:lnTo>
                    <a:pt x="99443" y="92222"/>
                  </a:lnTo>
                  <a:lnTo>
                    <a:pt x="107888" y="93554"/>
                  </a:lnTo>
                  <a:lnTo>
                    <a:pt x="117751" y="95852"/>
                  </a:lnTo>
                  <a:lnTo>
                    <a:pt x="128560" y="98796"/>
                  </a:lnTo>
                  <a:lnTo>
                    <a:pt x="139999" y="102170"/>
                  </a:lnTo>
                  <a:lnTo>
                    <a:pt x="149036" y="105830"/>
                  </a:lnTo>
                  <a:lnTo>
                    <a:pt x="156472" y="109681"/>
                  </a:lnTo>
                  <a:lnTo>
                    <a:pt x="162841" y="113660"/>
                  </a:lnTo>
                  <a:lnTo>
                    <a:pt x="169909" y="117723"/>
                  </a:lnTo>
                  <a:lnTo>
                    <a:pt x="185288" y="126001"/>
                  </a:lnTo>
                  <a:lnTo>
                    <a:pt x="194751" y="131595"/>
                  </a:lnTo>
                  <a:lnTo>
                    <a:pt x="216555" y="145337"/>
                  </a:lnTo>
                  <a:lnTo>
                    <a:pt x="225473" y="152953"/>
                  </a:lnTo>
                  <a:lnTo>
                    <a:pt x="232830" y="160851"/>
                  </a:lnTo>
                  <a:lnTo>
                    <a:pt x="239146" y="168940"/>
                  </a:lnTo>
                  <a:lnTo>
                    <a:pt x="241945" y="177154"/>
                  </a:lnTo>
                  <a:lnTo>
                    <a:pt x="242401" y="185453"/>
                  </a:lnTo>
                  <a:lnTo>
                    <a:pt x="241293" y="193807"/>
                  </a:lnTo>
                  <a:lnTo>
                    <a:pt x="237732" y="202199"/>
                  </a:lnTo>
                  <a:lnTo>
                    <a:pt x="232536" y="210616"/>
                  </a:lnTo>
                  <a:lnTo>
                    <a:pt x="226250" y="219050"/>
                  </a:lnTo>
                  <a:lnTo>
                    <a:pt x="219237" y="226083"/>
                  </a:lnTo>
                  <a:lnTo>
                    <a:pt x="211739" y="232183"/>
                  </a:lnTo>
                  <a:lnTo>
                    <a:pt x="203919" y="237661"/>
                  </a:lnTo>
                  <a:lnTo>
                    <a:pt x="195883" y="242724"/>
                  </a:lnTo>
                  <a:lnTo>
                    <a:pt x="187703" y="247510"/>
                  </a:lnTo>
                  <a:lnTo>
                    <a:pt x="179428" y="252112"/>
                  </a:lnTo>
                  <a:lnTo>
                    <a:pt x="168267" y="255180"/>
                  </a:lnTo>
                  <a:lnTo>
                    <a:pt x="155181" y="257226"/>
                  </a:lnTo>
                  <a:lnTo>
                    <a:pt x="140814" y="258590"/>
                  </a:lnTo>
                  <a:lnTo>
                    <a:pt x="128413" y="259499"/>
                  </a:lnTo>
                  <a:lnTo>
                    <a:pt x="117323" y="260104"/>
                  </a:lnTo>
                  <a:lnTo>
                    <a:pt x="107108" y="260509"/>
                  </a:lnTo>
                  <a:lnTo>
                    <a:pt x="84469" y="260958"/>
                  </a:lnTo>
                  <a:lnTo>
                    <a:pt x="72505" y="261077"/>
                  </a:lnTo>
                  <a:lnTo>
                    <a:pt x="61707" y="258335"/>
                  </a:lnTo>
                  <a:lnTo>
                    <a:pt x="51686" y="253684"/>
                  </a:lnTo>
                  <a:lnTo>
                    <a:pt x="23178" y="23591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3365500" y="7251700"/>
              <a:ext cx="25401" cy="203201"/>
            </a:xfrm>
            <a:custGeom>
              <a:avLst/>
              <a:gdLst/>
              <a:ahLst/>
              <a:cxnLst/>
              <a:rect l="0" t="0" r="0" b="0"/>
              <a:pathLst>
                <a:path w="25401" h="203201">
                  <a:moveTo>
                    <a:pt x="0" y="0"/>
                  </a:moveTo>
                  <a:lnTo>
                    <a:pt x="0" y="13484"/>
                  </a:lnTo>
                  <a:lnTo>
                    <a:pt x="1411" y="28744"/>
                  </a:lnTo>
                  <a:lnTo>
                    <a:pt x="6742" y="75805"/>
                  </a:lnTo>
                  <a:lnTo>
                    <a:pt x="10139" y="95692"/>
                  </a:lnTo>
                  <a:lnTo>
                    <a:pt x="13815" y="111773"/>
                  </a:lnTo>
                  <a:lnTo>
                    <a:pt x="17676" y="125314"/>
                  </a:lnTo>
                  <a:lnTo>
                    <a:pt x="20251" y="137166"/>
                  </a:lnTo>
                  <a:lnTo>
                    <a:pt x="21967" y="147888"/>
                  </a:lnTo>
                  <a:lnTo>
                    <a:pt x="25400" y="2032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3327400" y="7099300"/>
              <a:ext cx="12701" cy="12701"/>
            </a:xfrm>
            <a:custGeom>
              <a:avLst/>
              <a:gdLst/>
              <a:ahLst/>
              <a:cxnLst/>
              <a:rect l="0" t="0" r="0" b="0"/>
              <a:pathLst>
                <a:path w="12701" h="12701">
                  <a:moveTo>
                    <a:pt x="0" y="0"/>
                  </a:moveTo>
                  <a:lnTo>
                    <a:pt x="12700" y="127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3581400" y="7085816"/>
              <a:ext cx="236893" cy="406219"/>
            </a:xfrm>
            <a:custGeom>
              <a:avLst/>
              <a:gdLst/>
              <a:ahLst/>
              <a:cxnLst/>
              <a:rect l="0" t="0" r="0" b="0"/>
              <a:pathLst>
                <a:path w="236893" h="406219">
                  <a:moveTo>
                    <a:pt x="165100" y="13484"/>
                  </a:moveTo>
                  <a:lnTo>
                    <a:pt x="158358" y="0"/>
                  </a:lnTo>
                  <a:lnTo>
                    <a:pt x="145083" y="1672"/>
                  </a:lnTo>
                  <a:lnTo>
                    <a:pt x="124944" y="8431"/>
                  </a:lnTo>
                  <a:lnTo>
                    <a:pt x="100229" y="18582"/>
                  </a:lnTo>
                  <a:lnTo>
                    <a:pt x="82341" y="28172"/>
                  </a:lnTo>
                  <a:lnTo>
                    <a:pt x="69005" y="37387"/>
                  </a:lnTo>
                  <a:lnTo>
                    <a:pt x="58703" y="46353"/>
                  </a:lnTo>
                  <a:lnTo>
                    <a:pt x="53247" y="55151"/>
                  </a:lnTo>
                  <a:lnTo>
                    <a:pt x="51020" y="63840"/>
                  </a:lnTo>
                  <a:lnTo>
                    <a:pt x="50946" y="72455"/>
                  </a:lnTo>
                  <a:lnTo>
                    <a:pt x="53719" y="81020"/>
                  </a:lnTo>
                  <a:lnTo>
                    <a:pt x="58391" y="89553"/>
                  </a:lnTo>
                  <a:lnTo>
                    <a:pt x="78449" y="118808"/>
                  </a:lnTo>
                  <a:lnTo>
                    <a:pt x="86166" y="130266"/>
                  </a:lnTo>
                  <a:lnTo>
                    <a:pt x="94133" y="140728"/>
                  </a:lnTo>
                  <a:lnTo>
                    <a:pt x="102266" y="150524"/>
                  </a:lnTo>
                  <a:lnTo>
                    <a:pt x="110511" y="159877"/>
                  </a:lnTo>
                  <a:lnTo>
                    <a:pt x="118829" y="167524"/>
                  </a:lnTo>
                  <a:lnTo>
                    <a:pt x="127197" y="174033"/>
                  </a:lnTo>
                  <a:lnTo>
                    <a:pt x="135598" y="179783"/>
                  </a:lnTo>
                  <a:lnTo>
                    <a:pt x="144021" y="187850"/>
                  </a:lnTo>
                  <a:lnTo>
                    <a:pt x="152458" y="197461"/>
                  </a:lnTo>
                  <a:lnTo>
                    <a:pt x="160905" y="208102"/>
                  </a:lnTo>
                  <a:lnTo>
                    <a:pt x="169359" y="216607"/>
                  </a:lnTo>
                  <a:lnTo>
                    <a:pt x="177817" y="223688"/>
                  </a:lnTo>
                  <a:lnTo>
                    <a:pt x="186278" y="229820"/>
                  </a:lnTo>
                  <a:lnTo>
                    <a:pt x="193330" y="236730"/>
                  </a:lnTo>
                  <a:lnTo>
                    <a:pt x="199442" y="244159"/>
                  </a:lnTo>
                  <a:lnTo>
                    <a:pt x="204928" y="251934"/>
                  </a:lnTo>
                  <a:lnTo>
                    <a:pt x="211407" y="258528"/>
                  </a:lnTo>
                  <a:lnTo>
                    <a:pt x="218549" y="264336"/>
                  </a:lnTo>
                  <a:lnTo>
                    <a:pt x="226133" y="269618"/>
                  </a:lnTo>
                  <a:lnTo>
                    <a:pt x="231188" y="277374"/>
                  </a:lnTo>
                  <a:lnTo>
                    <a:pt x="234559" y="286777"/>
                  </a:lnTo>
                  <a:lnTo>
                    <a:pt x="236806" y="297279"/>
                  </a:lnTo>
                  <a:lnTo>
                    <a:pt x="236892" y="307103"/>
                  </a:lnTo>
                  <a:lnTo>
                    <a:pt x="235539" y="316474"/>
                  </a:lnTo>
                  <a:lnTo>
                    <a:pt x="233226" y="325544"/>
                  </a:lnTo>
                  <a:lnTo>
                    <a:pt x="228861" y="334413"/>
                  </a:lnTo>
                  <a:lnTo>
                    <a:pt x="223130" y="343148"/>
                  </a:lnTo>
                  <a:lnTo>
                    <a:pt x="216486" y="351793"/>
                  </a:lnTo>
                  <a:lnTo>
                    <a:pt x="207824" y="360379"/>
                  </a:lnTo>
                  <a:lnTo>
                    <a:pt x="197816" y="368925"/>
                  </a:lnTo>
                  <a:lnTo>
                    <a:pt x="186911" y="377444"/>
                  </a:lnTo>
                  <a:lnTo>
                    <a:pt x="176818" y="384535"/>
                  </a:lnTo>
                  <a:lnTo>
                    <a:pt x="167267" y="390674"/>
                  </a:lnTo>
                  <a:lnTo>
                    <a:pt x="158078" y="396177"/>
                  </a:lnTo>
                  <a:lnTo>
                    <a:pt x="147719" y="399846"/>
                  </a:lnTo>
                  <a:lnTo>
                    <a:pt x="136579" y="402292"/>
                  </a:lnTo>
                  <a:lnTo>
                    <a:pt x="124919" y="403922"/>
                  </a:lnTo>
                  <a:lnTo>
                    <a:pt x="114324" y="405010"/>
                  </a:lnTo>
                  <a:lnTo>
                    <a:pt x="104438" y="405734"/>
                  </a:lnTo>
                  <a:lnTo>
                    <a:pt x="95025" y="406218"/>
                  </a:lnTo>
                  <a:lnTo>
                    <a:pt x="84516" y="403717"/>
                  </a:lnTo>
                  <a:lnTo>
                    <a:pt x="73278" y="399228"/>
                  </a:lnTo>
                  <a:lnTo>
                    <a:pt x="61552" y="393413"/>
                  </a:lnTo>
                  <a:lnTo>
                    <a:pt x="50912" y="386714"/>
                  </a:lnTo>
                  <a:lnTo>
                    <a:pt x="40997" y="379426"/>
                  </a:lnTo>
                  <a:lnTo>
                    <a:pt x="0" y="343684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4420381" y="6775965"/>
              <a:ext cx="177020" cy="678936"/>
            </a:xfrm>
            <a:custGeom>
              <a:avLst/>
              <a:gdLst/>
              <a:ahLst/>
              <a:cxnLst/>
              <a:rect l="0" t="0" r="0" b="0"/>
              <a:pathLst>
                <a:path w="177020" h="678936">
                  <a:moveTo>
                    <a:pt x="177019" y="69335"/>
                  </a:moveTo>
                  <a:lnTo>
                    <a:pt x="163535" y="49109"/>
                  </a:lnTo>
                  <a:lnTo>
                    <a:pt x="149685" y="38917"/>
                  </a:lnTo>
                  <a:lnTo>
                    <a:pt x="130574" y="27890"/>
                  </a:lnTo>
                  <a:lnTo>
                    <a:pt x="107955" y="16305"/>
                  </a:lnTo>
                  <a:lnTo>
                    <a:pt x="90054" y="8582"/>
                  </a:lnTo>
                  <a:lnTo>
                    <a:pt x="75298" y="3432"/>
                  </a:lnTo>
                  <a:lnTo>
                    <a:pt x="62638" y="0"/>
                  </a:lnTo>
                  <a:lnTo>
                    <a:pt x="52787" y="534"/>
                  </a:lnTo>
                  <a:lnTo>
                    <a:pt x="44809" y="3712"/>
                  </a:lnTo>
                  <a:lnTo>
                    <a:pt x="38079" y="8653"/>
                  </a:lnTo>
                  <a:lnTo>
                    <a:pt x="32181" y="14769"/>
                  </a:lnTo>
                  <a:lnTo>
                    <a:pt x="26838" y="21668"/>
                  </a:lnTo>
                  <a:lnTo>
                    <a:pt x="21865" y="29090"/>
                  </a:lnTo>
                  <a:lnTo>
                    <a:pt x="17138" y="38272"/>
                  </a:lnTo>
                  <a:lnTo>
                    <a:pt x="12576" y="48626"/>
                  </a:lnTo>
                  <a:lnTo>
                    <a:pt x="8124" y="59762"/>
                  </a:lnTo>
                  <a:lnTo>
                    <a:pt x="3176" y="79662"/>
                  </a:lnTo>
                  <a:lnTo>
                    <a:pt x="978" y="100736"/>
                  </a:lnTo>
                  <a:lnTo>
                    <a:pt x="391" y="114257"/>
                  </a:lnTo>
                  <a:lnTo>
                    <a:pt x="0" y="128916"/>
                  </a:lnTo>
                  <a:lnTo>
                    <a:pt x="1151" y="142922"/>
                  </a:lnTo>
                  <a:lnTo>
                    <a:pt x="3329" y="156494"/>
                  </a:lnTo>
                  <a:lnTo>
                    <a:pt x="6192" y="169774"/>
                  </a:lnTo>
                  <a:lnTo>
                    <a:pt x="8101" y="184272"/>
                  </a:lnTo>
                  <a:lnTo>
                    <a:pt x="9373" y="199582"/>
                  </a:lnTo>
                  <a:lnTo>
                    <a:pt x="10222" y="215433"/>
                  </a:lnTo>
                  <a:lnTo>
                    <a:pt x="12199" y="230233"/>
                  </a:lnTo>
                  <a:lnTo>
                    <a:pt x="14928" y="244334"/>
                  </a:lnTo>
                  <a:lnTo>
                    <a:pt x="41728" y="353547"/>
                  </a:lnTo>
                  <a:lnTo>
                    <a:pt x="45902" y="368876"/>
                  </a:lnTo>
                  <a:lnTo>
                    <a:pt x="58520" y="412087"/>
                  </a:lnTo>
                  <a:lnTo>
                    <a:pt x="66967" y="443685"/>
                  </a:lnTo>
                  <a:lnTo>
                    <a:pt x="71196" y="457190"/>
                  </a:lnTo>
                  <a:lnTo>
                    <a:pt x="75425" y="469016"/>
                  </a:lnTo>
                  <a:lnTo>
                    <a:pt x="79657" y="479722"/>
                  </a:lnTo>
                  <a:lnTo>
                    <a:pt x="88120" y="502906"/>
                  </a:lnTo>
                  <a:lnTo>
                    <a:pt x="92353" y="515016"/>
                  </a:lnTo>
                  <a:lnTo>
                    <a:pt x="95175" y="527322"/>
                  </a:lnTo>
                  <a:lnTo>
                    <a:pt x="97056" y="539760"/>
                  </a:lnTo>
                  <a:lnTo>
                    <a:pt x="98310" y="552285"/>
                  </a:lnTo>
                  <a:lnTo>
                    <a:pt x="103467" y="569964"/>
                  </a:lnTo>
                  <a:lnTo>
                    <a:pt x="106817" y="576654"/>
                  </a:lnTo>
                  <a:lnTo>
                    <a:pt x="110462" y="585348"/>
                  </a:lnTo>
                  <a:lnTo>
                    <a:pt x="114303" y="595377"/>
                  </a:lnTo>
                  <a:lnTo>
                    <a:pt x="118275" y="606296"/>
                  </a:lnTo>
                  <a:lnTo>
                    <a:pt x="122688" y="625955"/>
                  </a:lnTo>
                  <a:lnTo>
                    <a:pt x="126219" y="67893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4305300" y="7200900"/>
              <a:ext cx="266701" cy="38101"/>
            </a:xfrm>
            <a:custGeom>
              <a:avLst/>
              <a:gdLst/>
              <a:ahLst/>
              <a:cxnLst/>
              <a:rect l="0" t="0" r="0" b="0"/>
              <a:pathLst>
                <a:path w="266701" h="38101">
                  <a:moveTo>
                    <a:pt x="266700" y="38100"/>
                  </a:moveTo>
                  <a:lnTo>
                    <a:pt x="226248" y="31358"/>
                  </a:lnTo>
                  <a:lnTo>
                    <a:pt x="208687" y="29371"/>
                  </a:lnTo>
                  <a:lnTo>
                    <a:pt x="191336" y="28047"/>
                  </a:lnTo>
                  <a:lnTo>
                    <a:pt x="174124" y="27165"/>
                  </a:lnTo>
                  <a:lnTo>
                    <a:pt x="157005" y="25165"/>
                  </a:lnTo>
                  <a:lnTo>
                    <a:pt x="139947" y="22421"/>
                  </a:lnTo>
                  <a:lnTo>
                    <a:pt x="122931" y="19180"/>
                  </a:lnTo>
                  <a:lnTo>
                    <a:pt x="88973" y="11817"/>
                  </a:lnTo>
                  <a:lnTo>
                    <a:pt x="72015" y="7878"/>
                  </a:lnTo>
                  <a:lnTo>
                    <a:pt x="57888" y="5252"/>
                  </a:lnTo>
                  <a:lnTo>
                    <a:pt x="45647" y="3501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4718516" y="7150100"/>
              <a:ext cx="183444" cy="301712"/>
            </a:xfrm>
            <a:custGeom>
              <a:avLst/>
              <a:gdLst/>
              <a:ahLst/>
              <a:cxnLst/>
              <a:rect l="0" t="0" r="0" b="0"/>
              <a:pathLst>
                <a:path w="183444" h="301712">
                  <a:moveTo>
                    <a:pt x="69384" y="38100"/>
                  </a:moveTo>
                  <a:lnTo>
                    <a:pt x="55900" y="44842"/>
                  </a:lnTo>
                  <a:lnTo>
                    <a:pt x="46283" y="58116"/>
                  </a:lnTo>
                  <a:lnTo>
                    <a:pt x="34228" y="78255"/>
                  </a:lnTo>
                  <a:lnTo>
                    <a:pt x="20546" y="102970"/>
                  </a:lnTo>
                  <a:lnTo>
                    <a:pt x="11425" y="125091"/>
                  </a:lnTo>
                  <a:lnTo>
                    <a:pt x="5345" y="145483"/>
                  </a:lnTo>
                  <a:lnTo>
                    <a:pt x="1291" y="164721"/>
                  </a:lnTo>
                  <a:lnTo>
                    <a:pt x="0" y="180370"/>
                  </a:lnTo>
                  <a:lnTo>
                    <a:pt x="550" y="193624"/>
                  </a:lnTo>
                  <a:lnTo>
                    <a:pt x="2328" y="205282"/>
                  </a:lnTo>
                  <a:lnTo>
                    <a:pt x="4924" y="218699"/>
                  </a:lnTo>
                  <a:lnTo>
                    <a:pt x="11572" y="248659"/>
                  </a:lnTo>
                  <a:lnTo>
                    <a:pt x="16731" y="260317"/>
                  </a:lnTo>
                  <a:lnTo>
                    <a:pt x="22993" y="269500"/>
                  </a:lnTo>
                  <a:lnTo>
                    <a:pt x="29990" y="277033"/>
                  </a:lnTo>
                  <a:lnTo>
                    <a:pt x="37477" y="283466"/>
                  </a:lnTo>
                  <a:lnTo>
                    <a:pt x="45290" y="289166"/>
                  </a:lnTo>
                  <a:lnTo>
                    <a:pt x="53321" y="294378"/>
                  </a:lnTo>
                  <a:lnTo>
                    <a:pt x="62909" y="297852"/>
                  </a:lnTo>
                  <a:lnTo>
                    <a:pt x="73534" y="300167"/>
                  </a:lnTo>
                  <a:lnTo>
                    <a:pt x="84850" y="301711"/>
                  </a:lnTo>
                  <a:lnTo>
                    <a:pt x="95217" y="299918"/>
                  </a:lnTo>
                  <a:lnTo>
                    <a:pt x="104950" y="295901"/>
                  </a:lnTo>
                  <a:lnTo>
                    <a:pt x="114261" y="290400"/>
                  </a:lnTo>
                  <a:lnTo>
                    <a:pt x="123291" y="283912"/>
                  </a:lnTo>
                  <a:lnTo>
                    <a:pt x="132133" y="276763"/>
                  </a:lnTo>
                  <a:lnTo>
                    <a:pt x="140850" y="269175"/>
                  </a:lnTo>
                  <a:lnTo>
                    <a:pt x="148072" y="261294"/>
                  </a:lnTo>
                  <a:lnTo>
                    <a:pt x="154298" y="253218"/>
                  </a:lnTo>
                  <a:lnTo>
                    <a:pt x="159860" y="245012"/>
                  </a:lnTo>
                  <a:lnTo>
                    <a:pt x="164979" y="236719"/>
                  </a:lnTo>
                  <a:lnTo>
                    <a:pt x="169803" y="228368"/>
                  </a:lnTo>
                  <a:lnTo>
                    <a:pt x="174430" y="219978"/>
                  </a:lnTo>
                  <a:lnTo>
                    <a:pt x="177514" y="210153"/>
                  </a:lnTo>
                  <a:lnTo>
                    <a:pt x="179571" y="199368"/>
                  </a:lnTo>
                  <a:lnTo>
                    <a:pt x="180942" y="187945"/>
                  </a:lnTo>
                  <a:lnTo>
                    <a:pt x="181856" y="176097"/>
                  </a:lnTo>
                  <a:lnTo>
                    <a:pt x="182465" y="163965"/>
                  </a:lnTo>
                  <a:lnTo>
                    <a:pt x="183142" y="137784"/>
                  </a:lnTo>
                  <a:lnTo>
                    <a:pt x="183443" y="107333"/>
                  </a:lnTo>
                  <a:lnTo>
                    <a:pt x="182112" y="94133"/>
                  </a:lnTo>
                  <a:lnTo>
                    <a:pt x="179814" y="82511"/>
                  </a:lnTo>
                  <a:lnTo>
                    <a:pt x="176870" y="71941"/>
                  </a:lnTo>
                  <a:lnTo>
                    <a:pt x="173497" y="63482"/>
                  </a:lnTo>
                  <a:lnTo>
                    <a:pt x="169837" y="56432"/>
                  </a:lnTo>
                  <a:lnTo>
                    <a:pt x="165986" y="50321"/>
                  </a:lnTo>
                  <a:lnTo>
                    <a:pt x="160596" y="43426"/>
                  </a:lnTo>
                  <a:lnTo>
                    <a:pt x="154181" y="36006"/>
                  </a:lnTo>
                  <a:lnTo>
                    <a:pt x="147082" y="28237"/>
                  </a:lnTo>
                  <a:lnTo>
                    <a:pt x="139527" y="21647"/>
                  </a:lnTo>
                  <a:lnTo>
                    <a:pt x="131668" y="15842"/>
                  </a:lnTo>
                  <a:lnTo>
                    <a:pt x="82084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5067300" y="7091742"/>
              <a:ext cx="101601" cy="249643"/>
            </a:xfrm>
            <a:custGeom>
              <a:avLst/>
              <a:gdLst/>
              <a:ahLst/>
              <a:cxnLst/>
              <a:rect l="0" t="0" r="0" b="0"/>
              <a:pathLst>
                <a:path w="101601" h="249643">
                  <a:moveTo>
                    <a:pt x="0" y="236158"/>
                  </a:moveTo>
                  <a:lnTo>
                    <a:pt x="0" y="249642"/>
                  </a:lnTo>
                  <a:lnTo>
                    <a:pt x="0" y="170382"/>
                  </a:lnTo>
                  <a:lnTo>
                    <a:pt x="1411" y="141507"/>
                  </a:lnTo>
                  <a:lnTo>
                    <a:pt x="3762" y="118024"/>
                  </a:lnTo>
                  <a:lnTo>
                    <a:pt x="6742" y="98135"/>
                  </a:lnTo>
                  <a:lnTo>
                    <a:pt x="10139" y="82054"/>
                  </a:lnTo>
                  <a:lnTo>
                    <a:pt x="13815" y="68510"/>
                  </a:lnTo>
                  <a:lnTo>
                    <a:pt x="17676" y="56659"/>
                  </a:lnTo>
                  <a:lnTo>
                    <a:pt x="21662" y="45937"/>
                  </a:lnTo>
                  <a:lnTo>
                    <a:pt x="25730" y="35966"/>
                  </a:lnTo>
                  <a:lnTo>
                    <a:pt x="29853" y="26497"/>
                  </a:lnTo>
                  <a:lnTo>
                    <a:pt x="35424" y="18772"/>
                  </a:lnTo>
                  <a:lnTo>
                    <a:pt x="41961" y="12212"/>
                  </a:lnTo>
                  <a:lnTo>
                    <a:pt x="49140" y="6427"/>
                  </a:lnTo>
                  <a:lnTo>
                    <a:pt x="56749" y="2570"/>
                  </a:lnTo>
                  <a:lnTo>
                    <a:pt x="64644" y="0"/>
                  </a:lnTo>
                  <a:lnTo>
                    <a:pt x="101600" y="755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5766043" y="6727260"/>
              <a:ext cx="190258" cy="702241"/>
            </a:xfrm>
            <a:custGeom>
              <a:avLst/>
              <a:gdLst/>
              <a:ahLst/>
              <a:cxnLst/>
              <a:rect l="0" t="0" r="0" b="0"/>
              <a:pathLst>
                <a:path w="190258" h="702241">
                  <a:moveTo>
                    <a:pt x="190257" y="130740"/>
                  </a:moveTo>
                  <a:lnTo>
                    <a:pt x="183515" y="117256"/>
                  </a:lnTo>
                  <a:lnTo>
                    <a:pt x="152354" y="61676"/>
                  </a:lnTo>
                  <a:lnTo>
                    <a:pt x="142411" y="45187"/>
                  </a:lnTo>
                  <a:lnTo>
                    <a:pt x="134370" y="32782"/>
                  </a:lnTo>
                  <a:lnTo>
                    <a:pt x="127599" y="23101"/>
                  </a:lnTo>
                  <a:lnTo>
                    <a:pt x="120263" y="15236"/>
                  </a:lnTo>
                  <a:lnTo>
                    <a:pt x="112550" y="8582"/>
                  </a:lnTo>
                  <a:lnTo>
                    <a:pt x="104585" y="2734"/>
                  </a:lnTo>
                  <a:lnTo>
                    <a:pt x="95043" y="247"/>
                  </a:lnTo>
                  <a:lnTo>
                    <a:pt x="84447" y="0"/>
                  </a:lnTo>
                  <a:lnTo>
                    <a:pt x="73150" y="1247"/>
                  </a:lnTo>
                  <a:lnTo>
                    <a:pt x="62797" y="6311"/>
                  </a:lnTo>
                  <a:lnTo>
                    <a:pt x="53072" y="13920"/>
                  </a:lnTo>
                  <a:lnTo>
                    <a:pt x="23929" y="43067"/>
                  </a:lnTo>
                  <a:lnTo>
                    <a:pt x="18694" y="51124"/>
                  </a:lnTo>
                  <a:lnTo>
                    <a:pt x="13792" y="60729"/>
                  </a:lnTo>
                  <a:lnTo>
                    <a:pt x="9114" y="71366"/>
                  </a:lnTo>
                  <a:lnTo>
                    <a:pt x="5994" y="82690"/>
                  </a:lnTo>
                  <a:lnTo>
                    <a:pt x="3915" y="94473"/>
                  </a:lnTo>
                  <a:lnTo>
                    <a:pt x="2529" y="106563"/>
                  </a:lnTo>
                  <a:lnTo>
                    <a:pt x="989" y="127520"/>
                  </a:lnTo>
                  <a:lnTo>
                    <a:pt x="304" y="147653"/>
                  </a:lnTo>
                  <a:lnTo>
                    <a:pt x="0" y="170712"/>
                  </a:lnTo>
                  <a:lnTo>
                    <a:pt x="1330" y="182788"/>
                  </a:lnTo>
                  <a:lnTo>
                    <a:pt x="3628" y="195072"/>
                  </a:lnTo>
                  <a:lnTo>
                    <a:pt x="17455" y="251946"/>
                  </a:lnTo>
                  <a:lnTo>
                    <a:pt x="21433" y="265166"/>
                  </a:lnTo>
                  <a:lnTo>
                    <a:pt x="25496" y="276802"/>
                  </a:lnTo>
                  <a:lnTo>
                    <a:pt x="29616" y="287381"/>
                  </a:lnTo>
                  <a:lnTo>
                    <a:pt x="33774" y="300079"/>
                  </a:lnTo>
                  <a:lnTo>
                    <a:pt x="37957" y="314188"/>
                  </a:lnTo>
                  <a:lnTo>
                    <a:pt x="42157" y="329238"/>
                  </a:lnTo>
                  <a:lnTo>
                    <a:pt x="50586" y="357250"/>
                  </a:lnTo>
                  <a:lnTo>
                    <a:pt x="75959" y="435356"/>
                  </a:lnTo>
                  <a:lnTo>
                    <a:pt x="80192" y="448117"/>
                  </a:lnTo>
                  <a:lnTo>
                    <a:pt x="85835" y="460858"/>
                  </a:lnTo>
                  <a:lnTo>
                    <a:pt x="92420" y="473585"/>
                  </a:lnTo>
                  <a:lnTo>
                    <a:pt x="105852" y="497604"/>
                  </a:lnTo>
                  <a:lnTo>
                    <a:pt x="116525" y="517686"/>
                  </a:lnTo>
                  <a:lnTo>
                    <a:pt x="119935" y="528404"/>
                  </a:lnTo>
                  <a:lnTo>
                    <a:pt x="122209" y="539783"/>
                  </a:lnTo>
                  <a:lnTo>
                    <a:pt x="123725" y="551601"/>
                  </a:lnTo>
                  <a:lnTo>
                    <a:pt x="126146" y="563715"/>
                  </a:lnTo>
                  <a:lnTo>
                    <a:pt x="129172" y="576022"/>
                  </a:lnTo>
                  <a:lnTo>
                    <a:pt x="132600" y="588462"/>
                  </a:lnTo>
                  <a:lnTo>
                    <a:pt x="140172" y="613572"/>
                  </a:lnTo>
                  <a:lnTo>
                    <a:pt x="144167" y="626195"/>
                  </a:lnTo>
                  <a:lnTo>
                    <a:pt x="148241" y="637432"/>
                  </a:lnTo>
                  <a:lnTo>
                    <a:pt x="152369" y="647745"/>
                  </a:lnTo>
                  <a:lnTo>
                    <a:pt x="156531" y="657444"/>
                  </a:lnTo>
                  <a:lnTo>
                    <a:pt x="164919" y="675745"/>
                  </a:lnTo>
                  <a:lnTo>
                    <a:pt x="177557" y="70224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5702300" y="7175500"/>
              <a:ext cx="279401" cy="25401"/>
            </a:xfrm>
            <a:custGeom>
              <a:avLst/>
              <a:gdLst/>
              <a:ahLst/>
              <a:cxnLst/>
              <a:rect l="0" t="0" r="0" b="0"/>
              <a:pathLst>
                <a:path w="279401" h="25401">
                  <a:moveTo>
                    <a:pt x="279400" y="25400"/>
                  </a:moveTo>
                  <a:lnTo>
                    <a:pt x="259174" y="18658"/>
                  </a:lnTo>
                  <a:lnTo>
                    <a:pt x="241927" y="16671"/>
                  </a:lnTo>
                  <a:lnTo>
                    <a:pt x="219140" y="15347"/>
                  </a:lnTo>
                  <a:lnTo>
                    <a:pt x="155712" y="13484"/>
                  </a:lnTo>
                  <a:lnTo>
                    <a:pt x="107755" y="12932"/>
                  </a:lnTo>
                  <a:lnTo>
                    <a:pt x="88770" y="12855"/>
                  </a:lnTo>
                  <a:lnTo>
                    <a:pt x="73291" y="11392"/>
                  </a:lnTo>
                  <a:lnTo>
                    <a:pt x="60149" y="9006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6057900" y="7137400"/>
              <a:ext cx="330201" cy="228601"/>
            </a:xfrm>
            <a:custGeom>
              <a:avLst/>
              <a:gdLst/>
              <a:ahLst/>
              <a:cxnLst/>
              <a:rect l="0" t="0" r="0" b="0"/>
              <a:pathLst>
                <a:path w="330201" h="228601">
                  <a:moveTo>
                    <a:pt x="0" y="0"/>
                  </a:moveTo>
                  <a:lnTo>
                    <a:pt x="13484" y="13484"/>
                  </a:lnTo>
                  <a:lnTo>
                    <a:pt x="23100" y="28744"/>
                  </a:lnTo>
                  <a:lnTo>
                    <a:pt x="35155" y="50207"/>
                  </a:lnTo>
                  <a:lnTo>
                    <a:pt x="74834" y="125314"/>
                  </a:lnTo>
                  <a:lnTo>
                    <a:pt x="79523" y="137166"/>
                  </a:lnTo>
                  <a:lnTo>
                    <a:pt x="82648" y="147888"/>
                  </a:lnTo>
                  <a:lnTo>
                    <a:pt x="84732" y="157858"/>
                  </a:lnTo>
                  <a:lnTo>
                    <a:pt x="88943" y="167328"/>
                  </a:lnTo>
                  <a:lnTo>
                    <a:pt x="94573" y="176463"/>
                  </a:lnTo>
                  <a:lnTo>
                    <a:pt x="101148" y="185375"/>
                  </a:lnTo>
                  <a:lnTo>
                    <a:pt x="108355" y="192728"/>
                  </a:lnTo>
                  <a:lnTo>
                    <a:pt x="115980" y="199041"/>
                  </a:lnTo>
                  <a:lnTo>
                    <a:pt x="123887" y="204661"/>
                  </a:lnTo>
                  <a:lnTo>
                    <a:pt x="131980" y="206995"/>
                  </a:lnTo>
                  <a:lnTo>
                    <a:pt x="140198" y="207141"/>
                  </a:lnTo>
                  <a:lnTo>
                    <a:pt x="148498" y="205827"/>
                  </a:lnTo>
                  <a:lnTo>
                    <a:pt x="156854" y="202129"/>
                  </a:lnTo>
                  <a:lnTo>
                    <a:pt x="165247" y="196842"/>
                  </a:lnTo>
                  <a:lnTo>
                    <a:pt x="173664" y="190495"/>
                  </a:lnTo>
                  <a:lnTo>
                    <a:pt x="182098" y="180619"/>
                  </a:lnTo>
                  <a:lnTo>
                    <a:pt x="190543" y="168390"/>
                  </a:lnTo>
                  <a:lnTo>
                    <a:pt x="198995" y="154593"/>
                  </a:lnTo>
                  <a:lnTo>
                    <a:pt x="206041" y="141161"/>
                  </a:lnTo>
                  <a:lnTo>
                    <a:pt x="212149" y="127975"/>
                  </a:lnTo>
                  <a:lnTo>
                    <a:pt x="217633" y="114950"/>
                  </a:lnTo>
                  <a:lnTo>
                    <a:pt x="222699" y="102033"/>
                  </a:lnTo>
                  <a:lnTo>
                    <a:pt x="232092" y="76392"/>
                  </a:lnTo>
                  <a:lnTo>
                    <a:pt x="235161" y="73506"/>
                  </a:lnTo>
                  <a:lnTo>
                    <a:pt x="237208" y="77226"/>
                  </a:lnTo>
                  <a:lnTo>
                    <a:pt x="238571" y="85351"/>
                  </a:lnTo>
                  <a:lnTo>
                    <a:pt x="240892" y="93589"/>
                  </a:lnTo>
                  <a:lnTo>
                    <a:pt x="243850" y="101904"/>
                  </a:lnTo>
                  <a:lnTo>
                    <a:pt x="247233" y="110270"/>
                  </a:lnTo>
                  <a:lnTo>
                    <a:pt x="249489" y="118668"/>
                  </a:lnTo>
                  <a:lnTo>
                    <a:pt x="250992" y="127090"/>
                  </a:lnTo>
                  <a:lnTo>
                    <a:pt x="251995" y="135526"/>
                  </a:lnTo>
                  <a:lnTo>
                    <a:pt x="254074" y="143973"/>
                  </a:lnTo>
                  <a:lnTo>
                    <a:pt x="256872" y="152427"/>
                  </a:lnTo>
                  <a:lnTo>
                    <a:pt x="260148" y="160884"/>
                  </a:lnTo>
                  <a:lnTo>
                    <a:pt x="267551" y="181571"/>
                  </a:lnTo>
                  <a:lnTo>
                    <a:pt x="271500" y="193013"/>
                  </a:lnTo>
                  <a:lnTo>
                    <a:pt x="276955" y="202053"/>
                  </a:lnTo>
                  <a:lnTo>
                    <a:pt x="283415" y="209491"/>
                  </a:lnTo>
                  <a:lnTo>
                    <a:pt x="330200" y="2286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6489700" y="6870700"/>
              <a:ext cx="76201" cy="520701"/>
            </a:xfrm>
            <a:custGeom>
              <a:avLst/>
              <a:gdLst/>
              <a:ahLst/>
              <a:cxnLst/>
              <a:rect l="0" t="0" r="0" b="0"/>
              <a:pathLst>
                <a:path w="76201" h="520701">
                  <a:moveTo>
                    <a:pt x="0" y="0"/>
                  </a:moveTo>
                  <a:lnTo>
                    <a:pt x="6741" y="40451"/>
                  </a:lnTo>
                  <a:lnTo>
                    <a:pt x="8727" y="58012"/>
                  </a:lnTo>
                  <a:lnTo>
                    <a:pt x="10052" y="75363"/>
                  </a:lnTo>
                  <a:lnTo>
                    <a:pt x="10934" y="92575"/>
                  </a:lnTo>
                  <a:lnTo>
                    <a:pt x="12934" y="108284"/>
                  </a:lnTo>
                  <a:lnTo>
                    <a:pt x="15678" y="122989"/>
                  </a:lnTo>
                  <a:lnTo>
                    <a:pt x="30222" y="183750"/>
                  </a:lnTo>
                  <a:lnTo>
                    <a:pt x="32847" y="198700"/>
                  </a:lnTo>
                  <a:lnTo>
                    <a:pt x="34598" y="212900"/>
                  </a:lnTo>
                  <a:lnTo>
                    <a:pt x="35766" y="226600"/>
                  </a:lnTo>
                  <a:lnTo>
                    <a:pt x="37955" y="241377"/>
                  </a:lnTo>
                  <a:lnTo>
                    <a:pt x="40825" y="256874"/>
                  </a:lnTo>
                  <a:lnTo>
                    <a:pt x="44150" y="272849"/>
                  </a:lnTo>
                  <a:lnTo>
                    <a:pt x="46366" y="287732"/>
                  </a:lnTo>
                  <a:lnTo>
                    <a:pt x="47845" y="301888"/>
                  </a:lnTo>
                  <a:lnTo>
                    <a:pt x="48829" y="315559"/>
                  </a:lnTo>
                  <a:lnTo>
                    <a:pt x="49486" y="328906"/>
                  </a:lnTo>
                  <a:lnTo>
                    <a:pt x="50216" y="355024"/>
                  </a:lnTo>
                  <a:lnTo>
                    <a:pt x="51821" y="366505"/>
                  </a:lnTo>
                  <a:lnTo>
                    <a:pt x="54303" y="376981"/>
                  </a:lnTo>
                  <a:lnTo>
                    <a:pt x="57369" y="386788"/>
                  </a:lnTo>
                  <a:lnTo>
                    <a:pt x="59412" y="397558"/>
                  </a:lnTo>
                  <a:lnTo>
                    <a:pt x="60775" y="408972"/>
                  </a:lnTo>
                  <a:lnTo>
                    <a:pt x="61683" y="420814"/>
                  </a:lnTo>
                  <a:lnTo>
                    <a:pt x="62289" y="432943"/>
                  </a:lnTo>
                  <a:lnTo>
                    <a:pt x="62962" y="457707"/>
                  </a:lnTo>
                  <a:lnTo>
                    <a:pt x="63260" y="479063"/>
                  </a:lnTo>
                  <a:lnTo>
                    <a:pt x="76200" y="5207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6692900" y="6794500"/>
              <a:ext cx="88901" cy="584201"/>
            </a:xfrm>
            <a:custGeom>
              <a:avLst/>
              <a:gdLst/>
              <a:ahLst/>
              <a:cxnLst/>
              <a:rect l="0" t="0" r="0" b="0"/>
              <a:pathLst>
                <a:path w="88901" h="584201">
                  <a:moveTo>
                    <a:pt x="0" y="0"/>
                  </a:moveTo>
                  <a:lnTo>
                    <a:pt x="6742" y="40451"/>
                  </a:lnTo>
                  <a:lnTo>
                    <a:pt x="10138" y="56601"/>
                  </a:lnTo>
                  <a:lnTo>
                    <a:pt x="13814" y="71601"/>
                  </a:lnTo>
                  <a:lnTo>
                    <a:pt x="17676" y="85834"/>
                  </a:lnTo>
                  <a:lnTo>
                    <a:pt x="20250" y="99555"/>
                  </a:lnTo>
                  <a:lnTo>
                    <a:pt x="21967" y="112937"/>
                  </a:lnTo>
                  <a:lnTo>
                    <a:pt x="23111" y="126091"/>
                  </a:lnTo>
                  <a:lnTo>
                    <a:pt x="23874" y="140505"/>
                  </a:lnTo>
                  <a:lnTo>
                    <a:pt x="24721" y="171572"/>
                  </a:lnTo>
                  <a:lnTo>
                    <a:pt x="26358" y="186348"/>
                  </a:lnTo>
                  <a:lnTo>
                    <a:pt x="28861" y="200432"/>
                  </a:lnTo>
                  <a:lnTo>
                    <a:pt x="31941" y="214055"/>
                  </a:lnTo>
                  <a:lnTo>
                    <a:pt x="33994" y="230192"/>
                  </a:lnTo>
                  <a:lnTo>
                    <a:pt x="35362" y="248005"/>
                  </a:lnTo>
                  <a:lnTo>
                    <a:pt x="36275" y="266937"/>
                  </a:lnTo>
                  <a:lnTo>
                    <a:pt x="38294" y="283791"/>
                  </a:lnTo>
                  <a:lnTo>
                    <a:pt x="41051" y="299261"/>
                  </a:lnTo>
                  <a:lnTo>
                    <a:pt x="44301" y="313807"/>
                  </a:lnTo>
                  <a:lnTo>
                    <a:pt x="46467" y="329149"/>
                  </a:lnTo>
                  <a:lnTo>
                    <a:pt x="47911" y="345021"/>
                  </a:lnTo>
                  <a:lnTo>
                    <a:pt x="48874" y="361247"/>
                  </a:lnTo>
                  <a:lnTo>
                    <a:pt x="50927" y="376298"/>
                  </a:lnTo>
                  <a:lnTo>
                    <a:pt x="53707" y="390566"/>
                  </a:lnTo>
                  <a:lnTo>
                    <a:pt x="56971" y="404310"/>
                  </a:lnTo>
                  <a:lnTo>
                    <a:pt x="59147" y="417707"/>
                  </a:lnTo>
                  <a:lnTo>
                    <a:pt x="60598" y="430871"/>
                  </a:lnTo>
                  <a:lnTo>
                    <a:pt x="61566" y="443880"/>
                  </a:lnTo>
                  <a:lnTo>
                    <a:pt x="62210" y="456787"/>
                  </a:lnTo>
                  <a:lnTo>
                    <a:pt x="62927" y="482417"/>
                  </a:lnTo>
                  <a:lnTo>
                    <a:pt x="64528" y="493766"/>
                  </a:lnTo>
                  <a:lnTo>
                    <a:pt x="67008" y="504156"/>
                  </a:lnTo>
                  <a:lnTo>
                    <a:pt x="77239" y="536023"/>
                  </a:lnTo>
                  <a:lnTo>
                    <a:pt x="88900" y="5842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7189204" y="6964542"/>
              <a:ext cx="285447" cy="406259"/>
            </a:xfrm>
            <a:custGeom>
              <a:avLst/>
              <a:gdLst/>
              <a:ahLst/>
              <a:cxnLst/>
              <a:rect l="0" t="0" r="0" b="0"/>
              <a:pathLst>
                <a:path w="285447" h="406259">
                  <a:moveTo>
                    <a:pt x="189496" y="33158"/>
                  </a:moveTo>
                  <a:lnTo>
                    <a:pt x="182754" y="12932"/>
                  </a:lnTo>
                  <a:lnTo>
                    <a:pt x="166657" y="6974"/>
                  </a:lnTo>
                  <a:lnTo>
                    <a:pt x="141814" y="3002"/>
                  </a:lnTo>
                  <a:lnTo>
                    <a:pt x="111141" y="354"/>
                  </a:lnTo>
                  <a:lnTo>
                    <a:pt x="87871" y="0"/>
                  </a:lnTo>
                  <a:lnTo>
                    <a:pt x="69535" y="1174"/>
                  </a:lnTo>
                  <a:lnTo>
                    <a:pt x="54488" y="3369"/>
                  </a:lnTo>
                  <a:lnTo>
                    <a:pt x="43046" y="6243"/>
                  </a:lnTo>
                  <a:lnTo>
                    <a:pt x="34007" y="9570"/>
                  </a:lnTo>
                  <a:lnTo>
                    <a:pt x="2619" y="25049"/>
                  </a:lnTo>
                  <a:lnTo>
                    <a:pt x="0" y="30574"/>
                  </a:lnTo>
                  <a:lnTo>
                    <a:pt x="1076" y="37080"/>
                  </a:lnTo>
                  <a:lnTo>
                    <a:pt x="4616" y="44239"/>
                  </a:lnTo>
                  <a:lnTo>
                    <a:pt x="12313" y="55957"/>
                  </a:lnTo>
                  <a:lnTo>
                    <a:pt x="16340" y="61057"/>
                  </a:lnTo>
                  <a:lnTo>
                    <a:pt x="24670" y="64457"/>
                  </a:lnTo>
                  <a:lnTo>
                    <a:pt x="35867" y="66724"/>
                  </a:lnTo>
                  <a:lnTo>
                    <a:pt x="48976" y="68235"/>
                  </a:lnTo>
                  <a:lnTo>
                    <a:pt x="61950" y="70654"/>
                  </a:lnTo>
                  <a:lnTo>
                    <a:pt x="74832" y="73678"/>
                  </a:lnTo>
                  <a:lnTo>
                    <a:pt x="87653" y="77104"/>
                  </a:lnTo>
                  <a:lnTo>
                    <a:pt x="113188" y="84675"/>
                  </a:lnTo>
                  <a:lnTo>
                    <a:pt x="125924" y="88669"/>
                  </a:lnTo>
                  <a:lnTo>
                    <a:pt x="137237" y="92743"/>
                  </a:lnTo>
                  <a:lnTo>
                    <a:pt x="147601" y="96870"/>
                  </a:lnTo>
                  <a:lnTo>
                    <a:pt x="157332" y="101033"/>
                  </a:lnTo>
                  <a:lnTo>
                    <a:pt x="168053" y="106630"/>
                  </a:lnTo>
                  <a:lnTo>
                    <a:pt x="179434" y="113184"/>
                  </a:lnTo>
                  <a:lnTo>
                    <a:pt x="191255" y="120375"/>
                  </a:lnTo>
                  <a:lnTo>
                    <a:pt x="201958" y="125169"/>
                  </a:lnTo>
                  <a:lnTo>
                    <a:pt x="211914" y="128366"/>
                  </a:lnTo>
                  <a:lnTo>
                    <a:pt x="221375" y="130497"/>
                  </a:lnTo>
                  <a:lnTo>
                    <a:pt x="229093" y="134739"/>
                  </a:lnTo>
                  <a:lnTo>
                    <a:pt x="235649" y="140390"/>
                  </a:lnTo>
                  <a:lnTo>
                    <a:pt x="241432" y="146979"/>
                  </a:lnTo>
                  <a:lnTo>
                    <a:pt x="248108" y="152783"/>
                  </a:lnTo>
                  <a:lnTo>
                    <a:pt x="255382" y="158063"/>
                  </a:lnTo>
                  <a:lnTo>
                    <a:pt x="263053" y="162995"/>
                  </a:lnTo>
                  <a:lnTo>
                    <a:pt x="268167" y="169105"/>
                  </a:lnTo>
                  <a:lnTo>
                    <a:pt x="271577" y="176000"/>
                  </a:lnTo>
                  <a:lnTo>
                    <a:pt x="273849" y="183420"/>
                  </a:lnTo>
                  <a:lnTo>
                    <a:pt x="275365" y="191187"/>
                  </a:lnTo>
                  <a:lnTo>
                    <a:pt x="276375" y="199188"/>
                  </a:lnTo>
                  <a:lnTo>
                    <a:pt x="277049" y="207345"/>
                  </a:lnTo>
                  <a:lnTo>
                    <a:pt x="278909" y="215605"/>
                  </a:lnTo>
                  <a:lnTo>
                    <a:pt x="281560" y="223933"/>
                  </a:lnTo>
                  <a:lnTo>
                    <a:pt x="284739" y="232308"/>
                  </a:lnTo>
                  <a:lnTo>
                    <a:pt x="285446" y="240713"/>
                  </a:lnTo>
                  <a:lnTo>
                    <a:pt x="284508" y="249139"/>
                  </a:lnTo>
                  <a:lnTo>
                    <a:pt x="282470" y="257579"/>
                  </a:lnTo>
                  <a:lnTo>
                    <a:pt x="281112" y="266027"/>
                  </a:lnTo>
                  <a:lnTo>
                    <a:pt x="280206" y="274482"/>
                  </a:lnTo>
                  <a:lnTo>
                    <a:pt x="279602" y="282940"/>
                  </a:lnTo>
                  <a:lnTo>
                    <a:pt x="279200" y="291401"/>
                  </a:lnTo>
                  <a:lnTo>
                    <a:pt x="278754" y="308329"/>
                  </a:lnTo>
                  <a:lnTo>
                    <a:pt x="277223" y="316794"/>
                  </a:lnTo>
                  <a:lnTo>
                    <a:pt x="274792" y="325260"/>
                  </a:lnTo>
                  <a:lnTo>
                    <a:pt x="271759" y="333726"/>
                  </a:lnTo>
                  <a:lnTo>
                    <a:pt x="265505" y="343603"/>
                  </a:lnTo>
                  <a:lnTo>
                    <a:pt x="257102" y="354421"/>
                  </a:lnTo>
                  <a:lnTo>
                    <a:pt x="247266" y="365867"/>
                  </a:lnTo>
                  <a:lnTo>
                    <a:pt x="236476" y="374908"/>
                  </a:lnTo>
                  <a:lnTo>
                    <a:pt x="225049" y="382347"/>
                  </a:lnTo>
                  <a:lnTo>
                    <a:pt x="213198" y="388717"/>
                  </a:lnTo>
                  <a:lnTo>
                    <a:pt x="203886" y="394375"/>
                  </a:lnTo>
                  <a:lnTo>
                    <a:pt x="196267" y="399558"/>
                  </a:lnTo>
                  <a:lnTo>
                    <a:pt x="189777" y="404425"/>
                  </a:lnTo>
                  <a:lnTo>
                    <a:pt x="182628" y="406258"/>
                  </a:lnTo>
                  <a:lnTo>
                    <a:pt x="175039" y="406069"/>
                  </a:lnTo>
                  <a:lnTo>
                    <a:pt x="167158" y="404532"/>
                  </a:lnTo>
                  <a:lnTo>
                    <a:pt x="157670" y="402096"/>
                  </a:lnTo>
                  <a:lnTo>
                    <a:pt x="147112" y="399061"/>
                  </a:lnTo>
                  <a:lnTo>
                    <a:pt x="135840" y="395627"/>
                  </a:lnTo>
                  <a:lnTo>
                    <a:pt x="126914" y="391926"/>
                  </a:lnTo>
                  <a:lnTo>
                    <a:pt x="119552" y="388047"/>
                  </a:lnTo>
                  <a:lnTo>
                    <a:pt x="100596" y="37605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7493772" y="6965558"/>
              <a:ext cx="227829" cy="386550"/>
            </a:xfrm>
            <a:custGeom>
              <a:avLst/>
              <a:gdLst/>
              <a:ahLst/>
              <a:cxnLst/>
              <a:rect l="0" t="0" r="0" b="0"/>
              <a:pathLst>
                <a:path w="227829" h="386550">
                  <a:moveTo>
                    <a:pt x="177028" y="6742"/>
                  </a:moveTo>
                  <a:lnTo>
                    <a:pt x="163544" y="0"/>
                  </a:lnTo>
                  <a:lnTo>
                    <a:pt x="148283" y="5070"/>
                  </a:lnTo>
                  <a:lnTo>
                    <a:pt x="126820" y="15505"/>
                  </a:lnTo>
                  <a:lnTo>
                    <a:pt x="101223" y="29517"/>
                  </a:lnTo>
                  <a:lnTo>
                    <a:pt x="82746" y="41680"/>
                  </a:lnTo>
                  <a:lnTo>
                    <a:pt x="69018" y="52612"/>
                  </a:lnTo>
                  <a:lnTo>
                    <a:pt x="58455" y="62722"/>
                  </a:lnTo>
                  <a:lnTo>
                    <a:pt x="50001" y="73696"/>
                  </a:lnTo>
                  <a:lnTo>
                    <a:pt x="42954" y="85244"/>
                  </a:lnTo>
                  <a:lnTo>
                    <a:pt x="36845" y="97177"/>
                  </a:lnTo>
                  <a:lnTo>
                    <a:pt x="31362" y="106542"/>
                  </a:lnTo>
                  <a:lnTo>
                    <a:pt x="26295" y="114198"/>
                  </a:lnTo>
                  <a:lnTo>
                    <a:pt x="21506" y="120713"/>
                  </a:lnTo>
                  <a:lnTo>
                    <a:pt x="16902" y="129289"/>
                  </a:lnTo>
                  <a:lnTo>
                    <a:pt x="12422" y="139240"/>
                  </a:lnTo>
                  <a:lnTo>
                    <a:pt x="8024" y="150107"/>
                  </a:lnTo>
                  <a:lnTo>
                    <a:pt x="5091" y="161586"/>
                  </a:lnTo>
                  <a:lnTo>
                    <a:pt x="3137" y="173471"/>
                  </a:lnTo>
                  <a:lnTo>
                    <a:pt x="1834" y="185628"/>
                  </a:lnTo>
                  <a:lnTo>
                    <a:pt x="965" y="197965"/>
                  </a:lnTo>
                  <a:lnTo>
                    <a:pt x="386" y="210424"/>
                  </a:lnTo>
                  <a:lnTo>
                    <a:pt x="0" y="222963"/>
                  </a:lnTo>
                  <a:lnTo>
                    <a:pt x="1154" y="234145"/>
                  </a:lnTo>
                  <a:lnTo>
                    <a:pt x="3333" y="244422"/>
                  </a:lnTo>
                  <a:lnTo>
                    <a:pt x="6198" y="254095"/>
                  </a:lnTo>
                  <a:lnTo>
                    <a:pt x="9519" y="263366"/>
                  </a:lnTo>
                  <a:lnTo>
                    <a:pt x="13144" y="272369"/>
                  </a:lnTo>
                  <a:lnTo>
                    <a:pt x="16972" y="281193"/>
                  </a:lnTo>
                  <a:lnTo>
                    <a:pt x="22346" y="289898"/>
                  </a:lnTo>
                  <a:lnTo>
                    <a:pt x="28751" y="298524"/>
                  </a:lnTo>
                  <a:lnTo>
                    <a:pt x="35843" y="307097"/>
                  </a:lnTo>
                  <a:lnTo>
                    <a:pt x="41982" y="314223"/>
                  </a:lnTo>
                  <a:lnTo>
                    <a:pt x="47487" y="320384"/>
                  </a:lnTo>
                  <a:lnTo>
                    <a:pt x="52567" y="325903"/>
                  </a:lnTo>
                  <a:lnTo>
                    <a:pt x="65737" y="339561"/>
                  </a:lnTo>
                  <a:lnTo>
                    <a:pt x="73201" y="347155"/>
                  </a:lnTo>
                  <a:lnTo>
                    <a:pt x="80998" y="353628"/>
                  </a:lnTo>
                  <a:lnTo>
                    <a:pt x="89020" y="359355"/>
                  </a:lnTo>
                  <a:lnTo>
                    <a:pt x="97189" y="364584"/>
                  </a:lnTo>
                  <a:lnTo>
                    <a:pt x="106868" y="369481"/>
                  </a:lnTo>
                  <a:lnTo>
                    <a:pt x="117555" y="374157"/>
                  </a:lnTo>
                  <a:lnTo>
                    <a:pt x="128913" y="378685"/>
                  </a:lnTo>
                  <a:lnTo>
                    <a:pt x="142129" y="381704"/>
                  </a:lnTo>
                  <a:lnTo>
                    <a:pt x="156584" y="383716"/>
                  </a:lnTo>
                  <a:lnTo>
                    <a:pt x="171865" y="385058"/>
                  </a:lnTo>
                  <a:lnTo>
                    <a:pt x="184875" y="385952"/>
                  </a:lnTo>
                  <a:lnTo>
                    <a:pt x="196371" y="386549"/>
                  </a:lnTo>
                  <a:lnTo>
                    <a:pt x="227828" y="37504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7721600" y="7052802"/>
              <a:ext cx="266701" cy="300499"/>
            </a:xfrm>
            <a:custGeom>
              <a:avLst/>
              <a:gdLst/>
              <a:ahLst/>
              <a:cxnLst/>
              <a:rect l="0" t="0" r="0" b="0"/>
              <a:pathLst>
                <a:path w="266701" h="300499">
                  <a:moveTo>
                    <a:pt x="0" y="122698"/>
                  </a:moveTo>
                  <a:lnTo>
                    <a:pt x="13484" y="129440"/>
                  </a:lnTo>
                  <a:lnTo>
                    <a:pt x="28744" y="131426"/>
                  </a:lnTo>
                  <a:lnTo>
                    <a:pt x="50207" y="132750"/>
                  </a:lnTo>
                  <a:lnTo>
                    <a:pt x="111773" y="134613"/>
                  </a:lnTo>
                  <a:lnTo>
                    <a:pt x="125314" y="134874"/>
                  </a:lnTo>
                  <a:lnTo>
                    <a:pt x="137166" y="133638"/>
                  </a:lnTo>
                  <a:lnTo>
                    <a:pt x="147888" y="131402"/>
                  </a:lnTo>
                  <a:lnTo>
                    <a:pt x="157858" y="128500"/>
                  </a:lnTo>
                  <a:lnTo>
                    <a:pt x="167328" y="123744"/>
                  </a:lnTo>
                  <a:lnTo>
                    <a:pt x="176463" y="117751"/>
                  </a:lnTo>
                  <a:lnTo>
                    <a:pt x="185375" y="110933"/>
                  </a:lnTo>
                  <a:lnTo>
                    <a:pt x="194139" y="103566"/>
                  </a:lnTo>
                  <a:lnTo>
                    <a:pt x="202803" y="95832"/>
                  </a:lnTo>
                  <a:lnTo>
                    <a:pt x="211402" y="87854"/>
                  </a:lnTo>
                  <a:lnTo>
                    <a:pt x="218546" y="79713"/>
                  </a:lnTo>
                  <a:lnTo>
                    <a:pt x="224719" y="71463"/>
                  </a:lnTo>
                  <a:lnTo>
                    <a:pt x="230246" y="63141"/>
                  </a:lnTo>
                  <a:lnTo>
                    <a:pt x="236752" y="56182"/>
                  </a:lnTo>
                  <a:lnTo>
                    <a:pt x="243913" y="50132"/>
                  </a:lnTo>
                  <a:lnTo>
                    <a:pt x="251508" y="44688"/>
                  </a:lnTo>
                  <a:lnTo>
                    <a:pt x="253750" y="39646"/>
                  </a:lnTo>
                  <a:lnTo>
                    <a:pt x="252422" y="34874"/>
                  </a:lnTo>
                  <a:lnTo>
                    <a:pt x="248715" y="30282"/>
                  </a:lnTo>
                  <a:lnTo>
                    <a:pt x="246243" y="24398"/>
                  </a:lnTo>
                  <a:lnTo>
                    <a:pt x="244595" y="17654"/>
                  </a:lnTo>
                  <a:lnTo>
                    <a:pt x="243496" y="10335"/>
                  </a:lnTo>
                  <a:lnTo>
                    <a:pt x="238531" y="5456"/>
                  </a:lnTo>
                  <a:lnTo>
                    <a:pt x="230987" y="2203"/>
                  </a:lnTo>
                  <a:lnTo>
                    <a:pt x="221725" y="34"/>
                  </a:lnTo>
                  <a:lnTo>
                    <a:pt x="211316" y="0"/>
                  </a:lnTo>
                  <a:lnTo>
                    <a:pt x="200144" y="1388"/>
                  </a:lnTo>
                  <a:lnTo>
                    <a:pt x="188462" y="3725"/>
                  </a:lnTo>
                  <a:lnTo>
                    <a:pt x="179264" y="6694"/>
                  </a:lnTo>
                  <a:lnTo>
                    <a:pt x="171720" y="10083"/>
                  </a:lnTo>
                  <a:lnTo>
                    <a:pt x="165280" y="13755"/>
                  </a:lnTo>
                  <a:lnTo>
                    <a:pt x="150598" y="21597"/>
                  </a:lnTo>
                  <a:lnTo>
                    <a:pt x="118178" y="38130"/>
                  </a:lnTo>
                  <a:lnTo>
                    <a:pt x="111240" y="43741"/>
                  </a:lnTo>
                  <a:lnTo>
                    <a:pt x="105205" y="50304"/>
                  </a:lnTo>
                  <a:lnTo>
                    <a:pt x="99769" y="57502"/>
                  </a:lnTo>
                  <a:lnTo>
                    <a:pt x="94735" y="65123"/>
                  </a:lnTo>
                  <a:lnTo>
                    <a:pt x="89968" y="73025"/>
                  </a:lnTo>
                  <a:lnTo>
                    <a:pt x="85378" y="81116"/>
                  </a:lnTo>
                  <a:lnTo>
                    <a:pt x="82319" y="90744"/>
                  </a:lnTo>
                  <a:lnTo>
                    <a:pt x="80279" y="101395"/>
                  </a:lnTo>
                  <a:lnTo>
                    <a:pt x="78919" y="112729"/>
                  </a:lnTo>
                  <a:lnTo>
                    <a:pt x="79424" y="124518"/>
                  </a:lnTo>
                  <a:lnTo>
                    <a:pt x="81171" y="136611"/>
                  </a:lnTo>
                  <a:lnTo>
                    <a:pt x="83748" y="148907"/>
                  </a:lnTo>
                  <a:lnTo>
                    <a:pt x="88287" y="161337"/>
                  </a:lnTo>
                  <a:lnTo>
                    <a:pt x="94136" y="173857"/>
                  </a:lnTo>
                  <a:lnTo>
                    <a:pt x="100857" y="186437"/>
                  </a:lnTo>
                  <a:lnTo>
                    <a:pt x="106749" y="196235"/>
                  </a:lnTo>
                  <a:lnTo>
                    <a:pt x="112088" y="204179"/>
                  </a:lnTo>
                  <a:lnTo>
                    <a:pt x="117058" y="210884"/>
                  </a:lnTo>
                  <a:lnTo>
                    <a:pt x="123194" y="216767"/>
                  </a:lnTo>
                  <a:lnTo>
                    <a:pt x="130107" y="222099"/>
                  </a:lnTo>
                  <a:lnTo>
                    <a:pt x="137538" y="227066"/>
                  </a:lnTo>
                  <a:lnTo>
                    <a:pt x="145314" y="233199"/>
                  </a:lnTo>
                  <a:lnTo>
                    <a:pt x="153320" y="240109"/>
                  </a:lnTo>
                  <a:lnTo>
                    <a:pt x="161480" y="247539"/>
                  </a:lnTo>
                  <a:lnTo>
                    <a:pt x="178072" y="263320"/>
                  </a:lnTo>
                  <a:lnTo>
                    <a:pt x="186448" y="271479"/>
                  </a:lnTo>
                  <a:lnTo>
                    <a:pt x="194854" y="278330"/>
                  </a:lnTo>
                  <a:lnTo>
                    <a:pt x="203280" y="284308"/>
                  </a:lnTo>
                  <a:lnTo>
                    <a:pt x="211720" y="289704"/>
                  </a:lnTo>
                  <a:lnTo>
                    <a:pt x="218757" y="293302"/>
                  </a:lnTo>
                  <a:lnTo>
                    <a:pt x="224860" y="295701"/>
                  </a:lnTo>
                  <a:lnTo>
                    <a:pt x="266700" y="30049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7696200" y="6934200"/>
              <a:ext cx="203201" cy="317749"/>
            </a:xfrm>
            <a:custGeom>
              <a:avLst/>
              <a:gdLst/>
              <a:ahLst/>
              <a:cxnLst/>
              <a:rect l="0" t="0" r="0" b="0"/>
              <a:pathLst>
                <a:path w="203201" h="317749">
                  <a:moveTo>
                    <a:pt x="0" y="88900"/>
                  </a:moveTo>
                  <a:lnTo>
                    <a:pt x="0" y="102384"/>
                  </a:lnTo>
                  <a:lnTo>
                    <a:pt x="1411" y="114822"/>
                  </a:lnTo>
                  <a:lnTo>
                    <a:pt x="6742" y="151221"/>
                  </a:lnTo>
                  <a:lnTo>
                    <a:pt x="8728" y="168547"/>
                  </a:lnTo>
                  <a:lnTo>
                    <a:pt x="10052" y="184332"/>
                  </a:lnTo>
                  <a:lnTo>
                    <a:pt x="10934" y="199087"/>
                  </a:lnTo>
                  <a:lnTo>
                    <a:pt x="11915" y="226772"/>
                  </a:lnTo>
                  <a:lnTo>
                    <a:pt x="12176" y="240082"/>
                  </a:lnTo>
                  <a:lnTo>
                    <a:pt x="13762" y="253187"/>
                  </a:lnTo>
                  <a:lnTo>
                    <a:pt x="16230" y="266158"/>
                  </a:lnTo>
                  <a:lnTo>
                    <a:pt x="19287" y="279038"/>
                  </a:lnTo>
                  <a:lnTo>
                    <a:pt x="21325" y="290448"/>
                  </a:lnTo>
                  <a:lnTo>
                    <a:pt x="22683" y="300876"/>
                  </a:lnTo>
                  <a:lnTo>
                    <a:pt x="23588" y="310651"/>
                  </a:lnTo>
                  <a:lnTo>
                    <a:pt x="25603" y="315756"/>
                  </a:lnTo>
                  <a:lnTo>
                    <a:pt x="28357" y="317748"/>
                  </a:lnTo>
                  <a:lnTo>
                    <a:pt x="31605" y="317665"/>
                  </a:lnTo>
                  <a:lnTo>
                    <a:pt x="33770" y="310554"/>
                  </a:lnTo>
                  <a:lnTo>
                    <a:pt x="35213" y="298759"/>
                  </a:lnTo>
                  <a:lnTo>
                    <a:pt x="36176" y="283839"/>
                  </a:lnTo>
                  <a:lnTo>
                    <a:pt x="36817" y="268248"/>
                  </a:lnTo>
                  <a:lnTo>
                    <a:pt x="37720" y="220748"/>
                  </a:lnTo>
                  <a:lnTo>
                    <a:pt x="37931" y="192655"/>
                  </a:lnTo>
                  <a:lnTo>
                    <a:pt x="39398" y="180647"/>
                  </a:lnTo>
                  <a:lnTo>
                    <a:pt x="41788" y="169820"/>
                  </a:lnTo>
                  <a:lnTo>
                    <a:pt x="44791" y="159780"/>
                  </a:lnTo>
                  <a:lnTo>
                    <a:pt x="51892" y="133573"/>
                  </a:lnTo>
                  <a:lnTo>
                    <a:pt x="55761" y="118681"/>
                  </a:lnTo>
                  <a:lnTo>
                    <a:pt x="59752" y="104521"/>
                  </a:lnTo>
                  <a:lnTo>
                    <a:pt x="67949" y="77498"/>
                  </a:lnTo>
                  <a:lnTo>
                    <a:pt x="73521" y="65776"/>
                  </a:lnTo>
                  <a:lnTo>
                    <a:pt x="80058" y="55140"/>
                  </a:lnTo>
                  <a:lnTo>
                    <a:pt x="87239" y="45226"/>
                  </a:lnTo>
                  <a:lnTo>
                    <a:pt x="94848" y="35795"/>
                  </a:lnTo>
                  <a:lnTo>
                    <a:pt x="102743" y="26685"/>
                  </a:lnTo>
                  <a:lnTo>
                    <a:pt x="110828" y="17790"/>
                  </a:lnTo>
                  <a:lnTo>
                    <a:pt x="120453" y="11860"/>
                  </a:lnTo>
                  <a:lnTo>
                    <a:pt x="131102" y="7907"/>
                  </a:lnTo>
                  <a:lnTo>
                    <a:pt x="142434" y="5271"/>
                  </a:lnTo>
                  <a:lnTo>
                    <a:pt x="152811" y="3514"/>
                  </a:lnTo>
                  <a:lnTo>
                    <a:pt x="162552" y="2343"/>
                  </a:lnTo>
                  <a:lnTo>
                    <a:pt x="20320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8026400" y="7013623"/>
              <a:ext cx="207779" cy="288878"/>
            </a:xfrm>
            <a:custGeom>
              <a:avLst/>
              <a:gdLst/>
              <a:ahLst/>
              <a:cxnLst/>
              <a:rect l="0" t="0" r="0" b="0"/>
              <a:pathLst>
                <a:path w="207779" h="288878">
                  <a:moveTo>
                    <a:pt x="0" y="123777"/>
                  </a:moveTo>
                  <a:lnTo>
                    <a:pt x="13484" y="130519"/>
                  </a:lnTo>
                  <a:lnTo>
                    <a:pt x="25922" y="132505"/>
                  </a:lnTo>
                  <a:lnTo>
                    <a:pt x="42681" y="133829"/>
                  </a:lnTo>
                  <a:lnTo>
                    <a:pt x="62321" y="134711"/>
                  </a:lnTo>
                  <a:lnTo>
                    <a:pt x="78236" y="133888"/>
                  </a:lnTo>
                  <a:lnTo>
                    <a:pt x="91668" y="131929"/>
                  </a:lnTo>
                  <a:lnTo>
                    <a:pt x="103445" y="129212"/>
                  </a:lnTo>
                  <a:lnTo>
                    <a:pt x="114119" y="125989"/>
                  </a:lnTo>
                  <a:lnTo>
                    <a:pt x="124057" y="122429"/>
                  </a:lnTo>
                  <a:lnTo>
                    <a:pt x="133505" y="118645"/>
                  </a:lnTo>
                  <a:lnTo>
                    <a:pt x="141214" y="113300"/>
                  </a:lnTo>
                  <a:lnTo>
                    <a:pt x="147765" y="106915"/>
                  </a:lnTo>
                  <a:lnTo>
                    <a:pt x="153543" y="99835"/>
                  </a:lnTo>
                  <a:lnTo>
                    <a:pt x="160218" y="95115"/>
                  </a:lnTo>
                  <a:lnTo>
                    <a:pt x="167489" y="91969"/>
                  </a:lnTo>
                  <a:lnTo>
                    <a:pt x="175159" y="89872"/>
                  </a:lnTo>
                  <a:lnTo>
                    <a:pt x="180273" y="85651"/>
                  </a:lnTo>
                  <a:lnTo>
                    <a:pt x="183682" y="80015"/>
                  </a:lnTo>
                  <a:lnTo>
                    <a:pt x="185954" y="73435"/>
                  </a:lnTo>
                  <a:lnTo>
                    <a:pt x="188880" y="66227"/>
                  </a:lnTo>
                  <a:lnTo>
                    <a:pt x="192243" y="58599"/>
                  </a:lnTo>
                  <a:lnTo>
                    <a:pt x="199741" y="42598"/>
                  </a:lnTo>
                  <a:lnTo>
                    <a:pt x="207778" y="26079"/>
                  </a:lnTo>
                  <a:lnTo>
                    <a:pt x="207663" y="19133"/>
                  </a:lnTo>
                  <a:lnTo>
                    <a:pt x="204764" y="13093"/>
                  </a:lnTo>
                  <a:lnTo>
                    <a:pt x="200009" y="7654"/>
                  </a:lnTo>
                  <a:lnTo>
                    <a:pt x="194017" y="4028"/>
                  </a:lnTo>
                  <a:lnTo>
                    <a:pt x="187200" y="1611"/>
                  </a:lnTo>
                  <a:lnTo>
                    <a:pt x="179833" y="0"/>
                  </a:lnTo>
                  <a:lnTo>
                    <a:pt x="172100" y="336"/>
                  </a:lnTo>
                  <a:lnTo>
                    <a:pt x="164122" y="1972"/>
                  </a:lnTo>
                  <a:lnTo>
                    <a:pt x="155981" y="4474"/>
                  </a:lnTo>
                  <a:lnTo>
                    <a:pt x="147732" y="8963"/>
                  </a:lnTo>
                  <a:lnTo>
                    <a:pt x="139410" y="14779"/>
                  </a:lnTo>
                  <a:lnTo>
                    <a:pt x="131040" y="21478"/>
                  </a:lnTo>
                  <a:lnTo>
                    <a:pt x="124049" y="30178"/>
                  </a:lnTo>
                  <a:lnTo>
                    <a:pt x="117977" y="40210"/>
                  </a:lnTo>
                  <a:lnTo>
                    <a:pt x="112517" y="51132"/>
                  </a:lnTo>
                  <a:lnTo>
                    <a:pt x="106056" y="59825"/>
                  </a:lnTo>
                  <a:lnTo>
                    <a:pt x="98926" y="67031"/>
                  </a:lnTo>
                  <a:lnTo>
                    <a:pt x="91351" y="73246"/>
                  </a:lnTo>
                  <a:lnTo>
                    <a:pt x="84889" y="80212"/>
                  </a:lnTo>
                  <a:lnTo>
                    <a:pt x="79171" y="87678"/>
                  </a:lnTo>
                  <a:lnTo>
                    <a:pt x="73947" y="95477"/>
                  </a:lnTo>
                  <a:lnTo>
                    <a:pt x="69053" y="104911"/>
                  </a:lnTo>
                  <a:lnTo>
                    <a:pt x="64380" y="115433"/>
                  </a:lnTo>
                  <a:lnTo>
                    <a:pt x="59853" y="126680"/>
                  </a:lnTo>
                  <a:lnTo>
                    <a:pt x="56836" y="137001"/>
                  </a:lnTo>
                  <a:lnTo>
                    <a:pt x="54823" y="146705"/>
                  </a:lnTo>
                  <a:lnTo>
                    <a:pt x="53482" y="155995"/>
                  </a:lnTo>
                  <a:lnTo>
                    <a:pt x="51177" y="165011"/>
                  </a:lnTo>
                  <a:lnTo>
                    <a:pt x="48229" y="173844"/>
                  </a:lnTo>
                  <a:lnTo>
                    <a:pt x="44853" y="182555"/>
                  </a:lnTo>
                  <a:lnTo>
                    <a:pt x="44012" y="191184"/>
                  </a:lnTo>
                  <a:lnTo>
                    <a:pt x="44864" y="199759"/>
                  </a:lnTo>
                  <a:lnTo>
                    <a:pt x="46842" y="208298"/>
                  </a:lnTo>
                  <a:lnTo>
                    <a:pt x="50984" y="216813"/>
                  </a:lnTo>
                  <a:lnTo>
                    <a:pt x="56567" y="225312"/>
                  </a:lnTo>
                  <a:lnTo>
                    <a:pt x="63111" y="233801"/>
                  </a:lnTo>
                  <a:lnTo>
                    <a:pt x="70296" y="240870"/>
                  </a:lnTo>
                  <a:lnTo>
                    <a:pt x="77909" y="246995"/>
                  </a:lnTo>
                  <a:lnTo>
                    <a:pt x="85805" y="252489"/>
                  </a:lnTo>
                  <a:lnTo>
                    <a:pt x="95304" y="257562"/>
                  </a:lnTo>
                  <a:lnTo>
                    <a:pt x="105869" y="262356"/>
                  </a:lnTo>
                  <a:lnTo>
                    <a:pt x="117146" y="266963"/>
                  </a:lnTo>
                  <a:lnTo>
                    <a:pt x="128897" y="271445"/>
                  </a:lnTo>
                  <a:lnTo>
                    <a:pt x="140965" y="275845"/>
                  </a:lnTo>
                  <a:lnTo>
                    <a:pt x="190500" y="28887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8369300" y="7013802"/>
              <a:ext cx="266701" cy="250599"/>
            </a:xfrm>
            <a:custGeom>
              <a:avLst/>
              <a:gdLst/>
              <a:ahLst/>
              <a:cxnLst/>
              <a:rect l="0" t="0" r="0" b="0"/>
              <a:pathLst>
                <a:path w="266701" h="250599">
                  <a:moveTo>
                    <a:pt x="0" y="85498"/>
                  </a:moveTo>
                  <a:lnTo>
                    <a:pt x="6742" y="105723"/>
                  </a:lnTo>
                  <a:lnTo>
                    <a:pt x="8728" y="120148"/>
                  </a:lnTo>
                  <a:lnTo>
                    <a:pt x="10052" y="138231"/>
                  </a:lnTo>
                  <a:lnTo>
                    <a:pt x="11523" y="178079"/>
                  </a:lnTo>
                  <a:lnTo>
                    <a:pt x="12351" y="222368"/>
                  </a:lnTo>
                  <a:lnTo>
                    <a:pt x="12467" y="223312"/>
                  </a:lnTo>
                  <a:lnTo>
                    <a:pt x="12596" y="213070"/>
                  </a:lnTo>
                  <a:lnTo>
                    <a:pt x="12686" y="166843"/>
                  </a:lnTo>
                  <a:lnTo>
                    <a:pt x="14102" y="153839"/>
                  </a:lnTo>
                  <a:lnTo>
                    <a:pt x="16457" y="138114"/>
                  </a:lnTo>
                  <a:lnTo>
                    <a:pt x="19438" y="120575"/>
                  </a:lnTo>
                  <a:lnTo>
                    <a:pt x="22836" y="107471"/>
                  </a:lnTo>
                  <a:lnTo>
                    <a:pt x="26513" y="97325"/>
                  </a:lnTo>
                  <a:lnTo>
                    <a:pt x="30375" y="89149"/>
                  </a:lnTo>
                  <a:lnTo>
                    <a:pt x="34361" y="79465"/>
                  </a:lnTo>
                  <a:lnTo>
                    <a:pt x="38430" y="68776"/>
                  </a:lnTo>
                  <a:lnTo>
                    <a:pt x="42553" y="57416"/>
                  </a:lnTo>
                  <a:lnTo>
                    <a:pt x="46713" y="47022"/>
                  </a:lnTo>
                  <a:lnTo>
                    <a:pt x="50897" y="37269"/>
                  </a:lnTo>
                  <a:lnTo>
                    <a:pt x="55098" y="27945"/>
                  </a:lnTo>
                  <a:lnTo>
                    <a:pt x="60721" y="20319"/>
                  </a:lnTo>
                  <a:lnTo>
                    <a:pt x="67292" y="13823"/>
                  </a:lnTo>
                  <a:lnTo>
                    <a:pt x="74494" y="8081"/>
                  </a:lnTo>
                  <a:lnTo>
                    <a:pt x="82118" y="4253"/>
                  </a:lnTo>
                  <a:lnTo>
                    <a:pt x="90023" y="1701"/>
                  </a:lnTo>
                  <a:lnTo>
                    <a:pt x="98115" y="0"/>
                  </a:lnTo>
                  <a:lnTo>
                    <a:pt x="106333" y="277"/>
                  </a:lnTo>
                  <a:lnTo>
                    <a:pt x="114633" y="1872"/>
                  </a:lnTo>
                  <a:lnTo>
                    <a:pt x="122988" y="4347"/>
                  </a:lnTo>
                  <a:lnTo>
                    <a:pt x="131381" y="5998"/>
                  </a:lnTo>
                  <a:lnTo>
                    <a:pt x="139798" y="7098"/>
                  </a:lnTo>
                  <a:lnTo>
                    <a:pt x="148232" y="7831"/>
                  </a:lnTo>
                  <a:lnTo>
                    <a:pt x="155265" y="11142"/>
                  </a:lnTo>
                  <a:lnTo>
                    <a:pt x="161366" y="16171"/>
                  </a:lnTo>
                  <a:lnTo>
                    <a:pt x="166844" y="22347"/>
                  </a:lnTo>
                  <a:lnTo>
                    <a:pt x="171907" y="29286"/>
                  </a:lnTo>
                  <a:lnTo>
                    <a:pt x="176693" y="36735"/>
                  </a:lnTo>
                  <a:lnTo>
                    <a:pt x="181295" y="44522"/>
                  </a:lnTo>
                  <a:lnTo>
                    <a:pt x="185774" y="52536"/>
                  </a:lnTo>
                  <a:lnTo>
                    <a:pt x="194514" y="68967"/>
                  </a:lnTo>
                  <a:lnTo>
                    <a:pt x="200231" y="78710"/>
                  </a:lnTo>
                  <a:lnTo>
                    <a:pt x="220351" y="111239"/>
                  </a:lnTo>
                  <a:lnTo>
                    <a:pt x="225923" y="121002"/>
                  </a:lnTo>
                  <a:lnTo>
                    <a:pt x="235877" y="139378"/>
                  </a:lnTo>
                  <a:lnTo>
                    <a:pt x="245004" y="156951"/>
                  </a:lnTo>
                  <a:lnTo>
                    <a:pt x="248003" y="164178"/>
                  </a:lnTo>
                  <a:lnTo>
                    <a:pt x="250002" y="170407"/>
                  </a:lnTo>
                  <a:lnTo>
                    <a:pt x="251335" y="175970"/>
                  </a:lnTo>
                  <a:lnTo>
                    <a:pt x="253634" y="182502"/>
                  </a:lnTo>
                  <a:lnTo>
                    <a:pt x="256578" y="189678"/>
                  </a:lnTo>
                  <a:lnTo>
                    <a:pt x="259952" y="197284"/>
                  </a:lnTo>
                  <a:lnTo>
                    <a:pt x="262201" y="206589"/>
                  </a:lnTo>
                  <a:lnTo>
                    <a:pt x="263700" y="217025"/>
                  </a:lnTo>
                  <a:lnTo>
                    <a:pt x="266700" y="25059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Freeform 53"/>
          <p:cNvSpPr/>
          <p:nvPr/>
        </p:nvSpPr>
        <p:spPr>
          <a:xfrm>
            <a:off x="1600200" y="7353300"/>
            <a:ext cx="50801" cy="76201"/>
          </a:xfrm>
          <a:custGeom>
            <a:avLst/>
            <a:gdLst/>
            <a:ahLst/>
            <a:cxnLst/>
            <a:rect l="0" t="0" r="0" b="0"/>
            <a:pathLst>
              <a:path w="50801" h="76201">
                <a:moveTo>
                  <a:pt x="0" y="0"/>
                </a:moveTo>
                <a:lnTo>
                  <a:pt x="13483" y="13484"/>
                </a:lnTo>
                <a:lnTo>
                  <a:pt x="18867" y="21689"/>
                </a:lnTo>
                <a:lnTo>
                  <a:pt x="23866" y="31392"/>
                </a:lnTo>
                <a:lnTo>
                  <a:pt x="28611" y="42095"/>
                </a:lnTo>
                <a:lnTo>
                  <a:pt x="33185" y="50641"/>
                </a:lnTo>
                <a:lnTo>
                  <a:pt x="37645" y="57749"/>
                </a:lnTo>
                <a:lnTo>
                  <a:pt x="50800" y="762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1003300" y="6099703"/>
            <a:ext cx="24696" cy="85198"/>
          </a:xfrm>
          <a:custGeom>
            <a:avLst/>
            <a:gdLst/>
            <a:ahLst/>
            <a:cxnLst/>
            <a:rect l="0" t="0" r="0" b="0"/>
            <a:pathLst>
              <a:path w="24696" h="85198">
                <a:moveTo>
                  <a:pt x="24695" y="0"/>
                </a:moveTo>
                <a:lnTo>
                  <a:pt x="0" y="851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1625600" y="5797091"/>
            <a:ext cx="457180" cy="690082"/>
          </a:xfrm>
          <a:custGeom>
            <a:avLst/>
            <a:gdLst/>
            <a:ahLst/>
            <a:cxnLst/>
            <a:rect l="0" t="0" r="0" b="0"/>
            <a:pathLst>
              <a:path w="457180" h="690082">
                <a:moveTo>
                  <a:pt x="381000" y="286209"/>
                </a:moveTo>
                <a:lnTo>
                  <a:pt x="387742" y="272724"/>
                </a:lnTo>
                <a:lnTo>
                  <a:pt x="391051" y="254816"/>
                </a:lnTo>
                <a:lnTo>
                  <a:pt x="391934" y="244113"/>
                </a:lnTo>
                <a:lnTo>
                  <a:pt x="389152" y="224696"/>
                </a:lnTo>
                <a:lnTo>
                  <a:pt x="383212" y="208069"/>
                </a:lnTo>
                <a:lnTo>
                  <a:pt x="367900" y="182135"/>
                </a:lnTo>
                <a:lnTo>
                  <a:pt x="361066" y="167987"/>
                </a:lnTo>
                <a:lnTo>
                  <a:pt x="358029" y="156995"/>
                </a:lnTo>
                <a:lnTo>
                  <a:pt x="349154" y="143644"/>
                </a:lnTo>
                <a:lnTo>
                  <a:pt x="337212" y="128302"/>
                </a:lnTo>
                <a:lnTo>
                  <a:pt x="327202" y="112076"/>
                </a:lnTo>
                <a:lnTo>
                  <a:pt x="318049" y="95457"/>
                </a:lnTo>
                <a:lnTo>
                  <a:pt x="307866" y="78663"/>
                </a:lnTo>
                <a:lnTo>
                  <a:pt x="293933" y="61792"/>
                </a:lnTo>
                <a:lnTo>
                  <a:pt x="286266" y="54753"/>
                </a:lnTo>
                <a:lnTo>
                  <a:pt x="278333" y="48649"/>
                </a:lnTo>
                <a:lnTo>
                  <a:pt x="270222" y="43169"/>
                </a:lnTo>
                <a:lnTo>
                  <a:pt x="257446" y="33317"/>
                </a:lnTo>
                <a:lnTo>
                  <a:pt x="245654" y="24235"/>
                </a:lnTo>
                <a:lnTo>
                  <a:pt x="238558" y="19837"/>
                </a:lnTo>
                <a:lnTo>
                  <a:pt x="231005" y="15494"/>
                </a:lnTo>
                <a:lnTo>
                  <a:pt x="221737" y="12599"/>
                </a:lnTo>
                <a:lnTo>
                  <a:pt x="211324" y="10669"/>
                </a:lnTo>
                <a:lnTo>
                  <a:pt x="200149" y="9382"/>
                </a:lnTo>
                <a:lnTo>
                  <a:pt x="189877" y="7113"/>
                </a:lnTo>
                <a:lnTo>
                  <a:pt x="180207" y="4190"/>
                </a:lnTo>
                <a:lnTo>
                  <a:pt x="170938" y="829"/>
                </a:lnTo>
                <a:lnTo>
                  <a:pt x="163347" y="0"/>
                </a:lnTo>
                <a:lnTo>
                  <a:pt x="156876" y="858"/>
                </a:lnTo>
                <a:lnTo>
                  <a:pt x="122866" y="12375"/>
                </a:lnTo>
                <a:lnTo>
                  <a:pt x="112955" y="17575"/>
                </a:lnTo>
                <a:lnTo>
                  <a:pt x="103526" y="23864"/>
                </a:lnTo>
                <a:lnTo>
                  <a:pt x="94417" y="30879"/>
                </a:lnTo>
                <a:lnTo>
                  <a:pt x="85522" y="36967"/>
                </a:lnTo>
                <a:lnTo>
                  <a:pt x="76770" y="42436"/>
                </a:lnTo>
                <a:lnTo>
                  <a:pt x="68113" y="47494"/>
                </a:lnTo>
                <a:lnTo>
                  <a:pt x="62342" y="53687"/>
                </a:lnTo>
                <a:lnTo>
                  <a:pt x="58495" y="60639"/>
                </a:lnTo>
                <a:lnTo>
                  <a:pt x="52808" y="74478"/>
                </a:lnTo>
                <a:lnTo>
                  <a:pt x="41674" y="93024"/>
                </a:lnTo>
                <a:lnTo>
                  <a:pt x="33573" y="112860"/>
                </a:lnTo>
                <a:lnTo>
                  <a:pt x="16875" y="142632"/>
                </a:lnTo>
                <a:lnTo>
                  <a:pt x="8440" y="163130"/>
                </a:lnTo>
                <a:lnTo>
                  <a:pt x="3751" y="182588"/>
                </a:lnTo>
                <a:lnTo>
                  <a:pt x="1667" y="202055"/>
                </a:lnTo>
                <a:lnTo>
                  <a:pt x="1111" y="213173"/>
                </a:lnTo>
                <a:lnTo>
                  <a:pt x="493" y="235404"/>
                </a:lnTo>
                <a:lnTo>
                  <a:pt x="65" y="281417"/>
                </a:lnTo>
                <a:lnTo>
                  <a:pt x="0" y="415403"/>
                </a:lnTo>
                <a:lnTo>
                  <a:pt x="3763" y="435821"/>
                </a:lnTo>
                <a:lnTo>
                  <a:pt x="17676" y="478667"/>
                </a:lnTo>
                <a:lnTo>
                  <a:pt x="25730" y="495453"/>
                </a:lnTo>
                <a:lnTo>
                  <a:pt x="34013" y="510439"/>
                </a:lnTo>
                <a:lnTo>
                  <a:pt x="42398" y="531211"/>
                </a:lnTo>
                <a:lnTo>
                  <a:pt x="50829" y="547028"/>
                </a:lnTo>
                <a:lnTo>
                  <a:pt x="60690" y="560173"/>
                </a:lnTo>
                <a:lnTo>
                  <a:pt x="74481" y="575423"/>
                </a:lnTo>
                <a:lnTo>
                  <a:pt x="86254" y="591607"/>
                </a:lnTo>
                <a:lnTo>
                  <a:pt x="96190" y="608208"/>
                </a:lnTo>
                <a:lnTo>
                  <a:pt x="105310" y="624994"/>
                </a:lnTo>
                <a:lnTo>
                  <a:pt x="112540" y="632010"/>
                </a:lnTo>
                <a:lnTo>
                  <a:pt x="121593" y="638098"/>
                </a:lnTo>
                <a:lnTo>
                  <a:pt x="131862" y="643568"/>
                </a:lnTo>
                <a:lnTo>
                  <a:pt x="140119" y="648626"/>
                </a:lnTo>
                <a:lnTo>
                  <a:pt x="153056" y="658009"/>
                </a:lnTo>
                <a:lnTo>
                  <a:pt x="167273" y="666883"/>
                </a:lnTo>
                <a:lnTo>
                  <a:pt x="175015" y="671225"/>
                </a:lnTo>
                <a:lnTo>
                  <a:pt x="191143" y="679812"/>
                </a:lnTo>
                <a:lnTo>
                  <a:pt x="199395" y="684078"/>
                </a:lnTo>
                <a:lnTo>
                  <a:pt x="210541" y="686921"/>
                </a:lnTo>
                <a:lnTo>
                  <a:pt x="223616" y="688817"/>
                </a:lnTo>
                <a:lnTo>
                  <a:pt x="237977" y="690081"/>
                </a:lnTo>
                <a:lnTo>
                  <a:pt x="253196" y="689512"/>
                </a:lnTo>
                <a:lnTo>
                  <a:pt x="268986" y="687722"/>
                </a:lnTo>
                <a:lnTo>
                  <a:pt x="285157" y="685117"/>
                </a:lnTo>
                <a:lnTo>
                  <a:pt x="300171" y="680559"/>
                </a:lnTo>
                <a:lnTo>
                  <a:pt x="314414" y="674698"/>
                </a:lnTo>
                <a:lnTo>
                  <a:pt x="328143" y="667968"/>
                </a:lnTo>
                <a:lnTo>
                  <a:pt x="338706" y="662070"/>
                </a:lnTo>
                <a:lnTo>
                  <a:pt x="347159" y="656727"/>
                </a:lnTo>
                <a:lnTo>
                  <a:pt x="354206" y="651755"/>
                </a:lnTo>
                <a:lnTo>
                  <a:pt x="361726" y="645617"/>
                </a:lnTo>
                <a:lnTo>
                  <a:pt x="369562" y="638703"/>
                </a:lnTo>
                <a:lnTo>
                  <a:pt x="377608" y="631272"/>
                </a:lnTo>
                <a:lnTo>
                  <a:pt x="390311" y="615488"/>
                </a:lnTo>
                <a:lnTo>
                  <a:pt x="402071" y="599067"/>
                </a:lnTo>
                <a:lnTo>
                  <a:pt x="409158" y="590736"/>
                </a:lnTo>
                <a:lnTo>
                  <a:pt x="423148" y="573954"/>
                </a:lnTo>
                <a:lnTo>
                  <a:pt x="434069" y="557088"/>
                </a:lnTo>
                <a:lnTo>
                  <a:pt x="443627" y="536422"/>
                </a:lnTo>
                <a:lnTo>
                  <a:pt x="448151" y="524984"/>
                </a:lnTo>
                <a:lnTo>
                  <a:pt x="451167" y="511715"/>
                </a:lnTo>
                <a:lnTo>
                  <a:pt x="453178" y="497224"/>
                </a:lnTo>
                <a:lnTo>
                  <a:pt x="454518" y="481918"/>
                </a:lnTo>
                <a:lnTo>
                  <a:pt x="455412" y="467482"/>
                </a:lnTo>
                <a:lnTo>
                  <a:pt x="456405" y="440153"/>
                </a:lnTo>
                <a:lnTo>
                  <a:pt x="457043" y="388114"/>
                </a:lnTo>
                <a:lnTo>
                  <a:pt x="457179" y="324348"/>
                </a:lnTo>
                <a:lnTo>
                  <a:pt x="455775" y="311635"/>
                </a:lnTo>
                <a:lnTo>
                  <a:pt x="453427" y="298926"/>
                </a:lnTo>
                <a:lnTo>
                  <a:pt x="450451" y="286221"/>
                </a:lnTo>
                <a:lnTo>
                  <a:pt x="445645" y="274928"/>
                </a:lnTo>
                <a:lnTo>
                  <a:pt x="432779" y="254854"/>
                </a:lnTo>
                <a:lnTo>
                  <a:pt x="421416" y="236525"/>
                </a:lnTo>
                <a:lnTo>
                  <a:pt x="411663" y="218972"/>
                </a:lnTo>
                <a:lnTo>
                  <a:pt x="402624" y="201762"/>
                </a:lnTo>
                <a:lnTo>
                  <a:pt x="395416" y="193222"/>
                </a:lnTo>
                <a:lnTo>
                  <a:pt x="386377" y="184707"/>
                </a:lnTo>
                <a:lnTo>
                  <a:pt x="376118" y="176207"/>
                </a:lnTo>
                <a:lnTo>
                  <a:pt x="365045" y="169130"/>
                </a:lnTo>
                <a:lnTo>
                  <a:pt x="353430" y="163001"/>
                </a:lnTo>
                <a:lnTo>
                  <a:pt x="317500" y="1465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687127" y="1536700"/>
            <a:ext cx="5472374" cy="2092144"/>
            <a:chOff x="687127" y="1536700"/>
            <a:chExt cx="5472374" cy="2092144"/>
          </a:xfrm>
        </p:grpSpPr>
        <p:sp>
          <p:nvSpPr>
            <p:cNvPr id="2" name="Freeform 1"/>
            <p:cNvSpPr/>
            <p:nvPr/>
          </p:nvSpPr>
          <p:spPr>
            <a:xfrm>
              <a:off x="687127" y="1536700"/>
              <a:ext cx="620974" cy="1324007"/>
            </a:xfrm>
            <a:custGeom>
              <a:avLst/>
              <a:gdLst/>
              <a:ahLst/>
              <a:cxnLst/>
              <a:rect l="0" t="0" r="0" b="0"/>
              <a:pathLst>
                <a:path w="620974" h="1324007">
                  <a:moveTo>
                    <a:pt x="468573" y="0"/>
                  </a:moveTo>
                  <a:lnTo>
                    <a:pt x="468573" y="63964"/>
                  </a:lnTo>
                  <a:lnTo>
                    <a:pt x="471395" y="75098"/>
                  </a:lnTo>
                  <a:lnTo>
                    <a:pt x="486029" y="108486"/>
                  </a:lnTo>
                  <a:lnTo>
                    <a:pt x="490442" y="142289"/>
                  </a:lnTo>
                  <a:lnTo>
                    <a:pt x="492403" y="173306"/>
                  </a:lnTo>
                  <a:lnTo>
                    <a:pt x="493275" y="204025"/>
                  </a:lnTo>
                  <a:lnTo>
                    <a:pt x="493663" y="241196"/>
                  </a:lnTo>
                  <a:lnTo>
                    <a:pt x="497598" y="281235"/>
                  </a:lnTo>
                  <a:lnTo>
                    <a:pt x="502639" y="322549"/>
                  </a:lnTo>
                  <a:lnTo>
                    <a:pt x="503984" y="343443"/>
                  </a:lnTo>
                  <a:lnTo>
                    <a:pt x="504880" y="364429"/>
                  </a:lnTo>
                  <a:lnTo>
                    <a:pt x="508300" y="388297"/>
                  </a:lnTo>
                  <a:lnTo>
                    <a:pt x="513402" y="414087"/>
                  </a:lnTo>
                  <a:lnTo>
                    <a:pt x="519625" y="441157"/>
                  </a:lnTo>
                  <a:lnTo>
                    <a:pt x="523774" y="466260"/>
                  </a:lnTo>
                  <a:lnTo>
                    <a:pt x="526540" y="490051"/>
                  </a:lnTo>
                  <a:lnTo>
                    <a:pt x="528384" y="512967"/>
                  </a:lnTo>
                  <a:lnTo>
                    <a:pt x="529614" y="538122"/>
                  </a:lnTo>
                  <a:lnTo>
                    <a:pt x="530980" y="592413"/>
                  </a:lnTo>
                  <a:lnTo>
                    <a:pt x="531977" y="777517"/>
                  </a:lnTo>
                  <a:lnTo>
                    <a:pt x="529186" y="807622"/>
                  </a:lnTo>
                  <a:lnTo>
                    <a:pt x="524504" y="837570"/>
                  </a:lnTo>
                  <a:lnTo>
                    <a:pt x="518560" y="867413"/>
                  </a:lnTo>
                  <a:lnTo>
                    <a:pt x="514598" y="895775"/>
                  </a:lnTo>
                  <a:lnTo>
                    <a:pt x="511956" y="923150"/>
                  </a:lnTo>
                  <a:lnTo>
                    <a:pt x="510195" y="949867"/>
                  </a:lnTo>
                  <a:lnTo>
                    <a:pt x="507610" y="974733"/>
                  </a:lnTo>
                  <a:lnTo>
                    <a:pt x="504475" y="998366"/>
                  </a:lnTo>
                  <a:lnTo>
                    <a:pt x="500974" y="1021177"/>
                  </a:lnTo>
                  <a:lnTo>
                    <a:pt x="498640" y="1044851"/>
                  </a:lnTo>
                  <a:lnTo>
                    <a:pt x="497084" y="1069101"/>
                  </a:lnTo>
                  <a:lnTo>
                    <a:pt x="496047" y="1093734"/>
                  </a:lnTo>
                  <a:lnTo>
                    <a:pt x="492533" y="1117211"/>
                  </a:lnTo>
                  <a:lnTo>
                    <a:pt x="487369" y="1139918"/>
                  </a:lnTo>
                  <a:lnTo>
                    <a:pt x="481103" y="1162112"/>
                  </a:lnTo>
                  <a:lnTo>
                    <a:pt x="476926" y="1183963"/>
                  </a:lnTo>
                  <a:lnTo>
                    <a:pt x="474142" y="1205587"/>
                  </a:lnTo>
                  <a:lnTo>
                    <a:pt x="471048" y="1245605"/>
                  </a:lnTo>
                  <a:lnTo>
                    <a:pt x="469673" y="1277502"/>
                  </a:lnTo>
                  <a:lnTo>
                    <a:pt x="476587" y="1305790"/>
                  </a:lnTo>
                  <a:lnTo>
                    <a:pt x="482382" y="1319259"/>
                  </a:lnTo>
                  <a:lnTo>
                    <a:pt x="483424" y="1324006"/>
                  </a:lnTo>
                  <a:lnTo>
                    <a:pt x="481295" y="1322937"/>
                  </a:lnTo>
                  <a:lnTo>
                    <a:pt x="477054" y="1317991"/>
                  </a:lnTo>
                  <a:lnTo>
                    <a:pt x="474227" y="1310461"/>
                  </a:lnTo>
                  <a:lnTo>
                    <a:pt x="470248" y="1276814"/>
                  </a:lnTo>
                  <a:lnTo>
                    <a:pt x="469317" y="1242454"/>
                  </a:lnTo>
                  <a:lnTo>
                    <a:pt x="468793" y="1190185"/>
                  </a:lnTo>
                  <a:lnTo>
                    <a:pt x="461145" y="1152212"/>
                  </a:lnTo>
                  <a:lnTo>
                    <a:pt x="451160" y="1114638"/>
                  </a:lnTo>
                  <a:lnTo>
                    <a:pt x="446723" y="1083828"/>
                  </a:lnTo>
                  <a:lnTo>
                    <a:pt x="444750" y="1048497"/>
                  </a:lnTo>
                  <a:lnTo>
                    <a:pt x="443874" y="1010687"/>
                  </a:lnTo>
                  <a:lnTo>
                    <a:pt x="443181" y="771223"/>
                  </a:lnTo>
                  <a:lnTo>
                    <a:pt x="441767" y="745571"/>
                  </a:lnTo>
                  <a:lnTo>
                    <a:pt x="439413" y="722825"/>
                  </a:lnTo>
                  <a:lnTo>
                    <a:pt x="431624" y="683911"/>
                  </a:lnTo>
                  <a:lnTo>
                    <a:pt x="418755" y="652504"/>
                  </a:lnTo>
                  <a:lnTo>
                    <a:pt x="403628" y="624435"/>
                  </a:lnTo>
                  <a:lnTo>
                    <a:pt x="388908" y="599260"/>
                  </a:lnTo>
                  <a:lnTo>
                    <a:pt x="371277" y="569220"/>
                  </a:lnTo>
                  <a:lnTo>
                    <a:pt x="356656" y="551201"/>
                  </a:lnTo>
                  <a:lnTo>
                    <a:pt x="340750" y="537548"/>
                  </a:lnTo>
                  <a:lnTo>
                    <a:pt x="324274" y="525366"/>
                  </a:lnTo>
                  <a:lnTo>
                    <a:pt x="307543" y="510544"/>
                  </a:lnTo>
                  <a:lnTo>
                    <a:pt x="300542" y="508285"/>
                  </a:lnTo>
                  <a:lnTo>
                    <a:pt x="294463" y="509601"/>
                  </a:lnTo>
                  <a:lnTo>
                    <a:pt x="275403" y="521174"/>
                  </a:lnTo>
                  <a:lnTo>
                    <a:pt x="259953" y="530788"/>
                  </a:lnTo>
                  <a:lnTo>
                    <a:pt x="243679" y="544468"/>
                  </a:lnTo>
                  <a:lnTo>
                    <a:pt x="225392" y="568037"/>
                  </a:lnTo>
                  <a:lnTo>
                    <a:pt x="216141" y="577658"/>
                  </a:lnTo>
                  <a:lnTo>
                    <a:pt x="204329" y="588305"/>
                  </a:lnTo>
                  <a:lnTo>
                    <a:pt x="190810" y="599637"/>
                  </a:lnTo>
                  <a:lnTo>
                    <a:pt x="172026" y="623516"/>
                  </a:lnTo>
                  <a:lnTo>
                    <a:pt x="157563" y="649651"/>
                  </a:lnTo>
                  <a:lnTo>
                    <a:pt x="141728" y="680082"/>
                  </a:lnTo>
                  <a:lnTo>
                    <a:pt x="125282" y="708658"/>
                  </a:lnTo>
                  <a:lnTo>
                    <a:pt x="109977" y="738292"/>
                  </a:lnTo>
                  <a:lnTo>
                    <a:pt x="84890" y="814806"/>
                  </a:lnTo>
                  <a:lnTo>
                    <a:pt x="69447" y="854614"/>
                  </a:lnTo>
                  <a:lnTo>
                    <a:pt x="53176" y="891121"/>
                  </a:lnTo>
                  <a:lnTo>
                    <a:pt x="40300" y="929924"/>
                  </a:lnTo>
                  <a:lnTo>
                    <a:pt x="28462" y="970688"/>
                  </a:lnTo>
                  <a:lnTo>
                    <a:pt x="21355" y="991436"/>
                  </a:lnTo>
                  <a:lnTo>
                    <a:pt x="8754" y="1030483"/>
                  </a:lnTo>
                  <a:lnTo>
                    <a:pt x="3153" y="1061947"/>
                  </a:lnTo>
                  <a:lnTo>
                    <a:pt x="664" y="1093806"/>
                  </a:lnTo>
                  <a:lnTo>
                    <a:pt x="0" y="1110204"/>
                  </a:lnTo>
                  <a:lnTo>
                    <a:pt x="6788" y="1139713"/>
                  </a:lnTo>
                  <a:lnTo>
                    <a:pt x="16391" y="1166939"/>
                  </a:lnTo>
                  <a:lnTo>
                    <a:pt x="23208" y="1204656"/>
                  </a:lnTo>
                  <a:lnTo>
                    <a:pt x="29803" y="1224965"/>
                  </a:lnTo>
                  <a:lnTo>
                    <a:pt x="41201" y="1243399"/>
                  </a:lnTo>
                  <a:lnTo>
                    <a:pt x="48191" y="1252266"/>
                  </a:lnTo>
                  <a:lnTo>
                    <a:pt x="59907" y="1258177"/>
                  </a:lnTo>
                  <a:lnTo>
                    <a:pt x="74773" y="1262118"/>
                  </a:lnTo>
                  <a:lnTo>
                    <a:pt x="91740" y="1264745"/>
                  </a:lnTo>
                  <a:lnTo>
                    <a:pt x="107284" y="1266497"/>
                  </a:lnTo>
                  <a:lnTo>
                    <a:pt x="121880" y="1267664"/>
                  </a:lnTo>
                  <a:lnTo>
                    <a:pt x="135844" y="1268443"/>
                  </a:lnTo>
                  <a:lnTo>
                    <a:pt x="170175" y="1269308"/>
                  </a:lnTo>
                  <a:lnTo>
                    <a:pt x="620973" y="12700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Freeform 2"/>
            <p:cNvSpPr/>
            <p:nvPr/>
          </p:nvSpPr>
          <p:spPr>
            <a:xfrm>
              <a:off x="1385346" y="2413000"/>
              <a:ext cx="456155" cy="466352"/>
            </a:xfrm>
            <a:custGeom>
              <a:avLst/>
              <a:gdLst/>
              <a:ahLst/>
              <a:cxnLst/>
              <a:rect l="0" t="0" r="0" b="0"/>
              <a:pathLst>
                <a:path w="456155" h="466352">
                  <a:moveTo>
                    <a:pt x="24354" y="0"/>
                  </a:moveTo>
                  <a:lnTo>
                    <a:pt x="24354" y="101737"/>
                  </a:lnTo>
                  <a:lnTo>
                    <a:pt x="21531" y="115803"/>
                  </a:lnTo>
                  <a:lnTo>
                    <a:pt x="16828" y="130824"/>
                  </a:lnTo>
                  <a:lnTo>
                    <a:pt x="10870" y="146482"/>
                  </a:lnTo>
                  <a:lnTo>
                    <a:pt x="6898" y="163977"/>
                  </a:lnTo>
                  <a:lnTo>
                    <a:pt x="4250" y="182696"/>
                  </a:lnTo>
                  <a:lnTo>
                    <a:pt x="2484" y="202230"/>
                  </a:lnTo>
                  <a:lnTo>
                    <a:pt x="1307" y="219487"/>
                  </a:lnTo>
                  <a:lnTo>
                    <a:pt x="523" y="235224"/>
                  </a:lnTo>
                  <a:lnTo>
                    <a:pt x="0" y="249949"/>
                  </a:lnTo>
                  <a:lnTo>
                    <a:pt x="2473" y="266822"/>
                  </a:lnTo>
                  <a:lnTo>
                    <a:pt x="6944" y="285125"/>
                  </a:lnTo>
                  <a:lnTo>
                    <a:pt x="12747" y="304383"/>
                  </a:lnTo>
                  <a:lnTo>
                    <a:pt x="16616" y="322867"/>
                  </a:lnTo>
                  <a:lnTo>
                    <a:pt x="19195" y="340833"/>
                  </a:lnTo>
                  <a:lnTo>
                    <a:pt x="20915" y="358455"/>
                  </a:lnTo>
                  <a:lnTo>
                    <a:pt x="24883" y="374437"/>
                  </a:lnTo>
                  <a:lnTo>
                    <a:pt x="30351" y="389324"/>
                  </a:lnTo>
                  <a:lnTo>
                    <a:pt x="36819" y="403483"/>
                  </a:lnTo>
                  <a:lnTo>
                    <a:pt x="43952" y="415744"/>
                  </a:lnTo>
                  <a:lnTo>
                    <a:pt x="51531" y="426740"/>
                  </a:lnTo>
                  <a:lnTo>
                    <a:pt x="59405" y="436893"/>
                  </a:lnTo>
                  <a:lnTo>
                    <a:pt x="68888" y="445073"/>
                  </a:lnTo>
                  <a:lnTo>
                    <a:pt x="79443" y="451938"/>
                  </a:lnTo>
                  <a:lnTo>
                    <a:pt x="90713" y="457925"/>
                  </a:lnTo>
                  <a:lnTo>
                    <a:pt x="102460" y="461916"/>
                  </a:lnTo>
                  <a:lnTo>
                    <a:pt x="114524" y="464578"/>
                  </a:lnTo>
                  <a:lnTo>
                    <a:pt x="126801" y="466351"/>
                  </a:lnTo>
                  <a:lnTo>
                    <a:pt x="140629" y="466123"/>
                  </a:lnTo>
                  <a:lnTo>
                    <a:pt x="155493" y="464560"/>
                  </a:lnTo>
                  <a:lnTo>
                    <a:pt x="171046" y="462106"/>
                  </a:lnTo>
                  <a:lnTo>
                    <a:pt x="182827" y="454826"/>
                  </a:lnTo>
                  <a:lnTo>
                    <a:pt x="192091" y="444328"/>
                  </a:lnTo>
                  <a:lnTo>
                    <a:pt x="199679" y="431686"/>
                  </a:lnTo>
                  <a:lnTo>
                    <a:pt x="210381" y="421846"/>
                  </a:lnTo>
                  <a:lnTo>
                    <a:pt x="223161" y="413875"/>
                  </a:lnTo>
                  <a:lnTo>
                    <a:pt x="237325" y="407150"/>
                  </a:lnTo>
                  <a:lnTo>
                    <a:pt x="248179" y="397022"/>
                  </a:lnTo>
                  <a:lnTo>
                    <a:pt x="256826" y="384626"/>
                  </a:lnTo>
                  <a:lnTo>
                    <a:pt x="264002" y="370717"/>
                  </a:lnTo>
                  <a:lnTo>
                    <a:pt x="274430" y="357211"/>
                  </a:lnTo>
                  <a:lnTo>
                    <a:pt x="287027" y="343974"/>
                  </a:lnTo>
                  <a:lnTo>
                    <a:pt x="301069" y="330916"/>
                  </a:lnTo>
                  <a:lnTo>
                    <a:pt x="311842" y="317977"/>
                  </a:lnTo>
                  <a:lnTo>
                    <a:pt x="320434" y="305118"/>
                  </a:lnTo>
                  <a:lnTo>
                    <a:pt x="327574" y="292312"/>
                  </a:lnTo>
                  <a:lnTo>
                    <a:pt x="335156" y="280952"/>
                  </a:lnTo>
                  <a:lnTo>
                    <a:pt x="343033" y="270557"/>
                  </a:lnTo>
                  <a:lnTo>
                    <a:pt x="351107" y="260804"/>
                  </a:lnTo>
                  <a:lnTo>
                    <a:pt x="356489" y="248658"/>
                  </a:lnTo>
                  <a:lnTo>
                    <a:pt x="360077" y="234917"/>
                  </a:lnTo>
                  <a:lnTo>
                    <a:pt x="362469" y="220111"/>
                  </a:lnTo>
                  <a:lnTo>
                    <a:pt x="364064" y="206007"/>
                  </a:lnTo>
                  <a:lnTo>
                    <a:pt x="365127" y="192371"/>
                  </a:lnTo>
                  <a:lnTo>
                    <a:pt x="365836" y="179047"/>
                  </a:lnTo>
                  <a:lnTo>
                    <a:pt x="366623" y="152954"/>
                  </a:lnTo>
                  <a:lnTo>
                    <a:pt x="367129" y="94967"/>
                  </a:lnTo>
                  <a:lnTo>
                    <a:pt x="364348" y="83067"/>
                  </a:lnTo>
                  <a:lnTo>
                    <a:pt x="359672" y="73722"/>
                  </a:lnTo>
                  <a:lnTo>
                    <a:pt x="353733" y="66081"/>
                  </a:lnTo>
                  <a:lnTo>
                    <a:pt x="349773" y="65221"/>
                  </a:lnTo>
                  <a:lnTo>
                    <a:pt x="347133" y="68880"/>
                  </a:lnTo>
                  <a:lnTo>
                    <a:pt x="345373" y="75553"/>
                  </a:lnTo>
                  <a:lnTo>
                    <a:pt x="344200" y="84235"/>
                  </a:lnTo>
                  <a:lnTo>
                    <a:pt x="343418" y="94257"/>
                  </a:lnTo>
                  <a:lnTo>
                    <a:pt x="342896" y="105171"/>
                  </a:lnTo>
                  <a:lnTo>
                    <a:pt x="345371" y="118092"/>
                  </a:lnTo>
                  <a:lnTo>
                    <a:pt x="349843" y="132350"/>
                  </a:lnTo>
                  <a:lnTo>
                    <a:pt x="355646" y="147500"/>
                  </a:lnTo>
                  <a:lnTo>
                    <a:pt x="362338" y="161833"/>
                  </a:lnTo>
                  <a:lnTo>
                    <a:pt x="369621" y="175622"/>
                  </a:lnTo>
                  <a:lnTo>
                    <a:pt x="377298" y="189048"/>
                  </a:lnTo>
                  <a:lnTo>
                    <a:pt x="383828" y="203643"/>
                  </a:lnTo>
                  <a:lnTo>
                    <a:pt x="389592" y="219017"/>
                  </a:lnTo>
                  <a:lnTo>
                    <a:pt x="394846" y="234911"/>
                  </a:lnTo>
                  <a:lnTo>
                    <a:pt x="408209" y="271386"/>
                  </a:lnTo>
                  <a:lnTo>
                    <a:pt x="415724" y="290991"/>
                  </a:lnTo>
                  <a:lnTo>
                    <a:pt x="420734" y="308294"/>
                  </a:lnTo>
                  <a:lnTo>
                    <a:pt x="424074" y="324062"/>
                  </a:lnTo>
                  <a:lnTo>
                    <a:pt x="426300" y="338808"/>
                  </a:lnTo>
                  <a:lnTo>
                    <a:pt x="430607" y="351461"/>
                  </a:lnTo>
                  <a:lnTo>
                    <a:pt x="436300" y="362718"/>
                  </a:lnTo>
                  <a:lnTo>
                    <a:pt x="442918" y="373045"/>
                  </a:lnTo>
                  <a:lnTo>
                    <a:pt x="447330" y="384163"/>
                  </a:lnTo>
                  <a:lnTo>
                    <a:pt x="450271" y="395809"/>
                  </a:lnTo>
                  <a:lnTo>
                    <a:pt x="456154" y="4318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1979918" y="2481456"/>
              <a:ext cx="356883" cy="426845"/>
            </a:xfrm>
            <a:custGeom>
              <a:avLst/>
              <a:gdLst/>
              <a:ahLst/>
              <a:cxnLst/>
              <a:rect l="0" t="0" r="0" b="0"/>
              <a:pathLst>
                <a:path w="356883" h="426845">
                  <a:moveTo>
                    <a:pt x="306082" y="147444"/>
                  </a:moveTo>
                  <a:lnTo>
                    <a:pt x="306082" y="127218"/>
                  </a:lnTo>
                  <a:lnTo>
                    <a:pt x="304670" y="115615"/>
                  </a:lnTo>
                  <a:lnTo>
                    <a:pt x="302319" y="102236"/>
                  </a:lnTo>
                  <a:lnTo>
                    <a:pt x="299340" y="87672"/>
                  </a:lnTo>
                  <a:lnTo>
                    <a:pt x="294531" y="76551"/>
                  </a:lnTo>
                  <a:lnTo>
                    <a:pt x="288504" y="67726"/>
                  </a:lnTo>
                  <a:lnTo>
                    <a:pt x="281663" y="60432"/>
                  </a:lnTo>
                  <a:lnTo>
                    <a:pt x="271458" y="52747"/>
                  </a:lnTo>
                  <a:lnTo>
                    <a:pt x="259010" y="44802"/>
                  </a:lnTo>
                  <a:lnTo>
                    <a:pt x="245067" y="36682"/>
                  </a:lnTo>
                  <a:lnTo>
                    <a:pt x="218286" y="20135"/>
                  </a:lnTo>
                  <a:lnTo>
                    <a:pt x="205218" y="11771"/>
                  </a:lnTo>
                  <a:lnTo>
                    <a:pt x="192273" y="6195"/>
                  </a:lnTo>
                  <a:lnTo>
                    <a:pt x="179409" y="2478"/>
                  </a:lnTo>
                  <a:lnTo>
                    <a:pt x="166600" y="0"/>
                  </a:lnTo>
                  <a:lnTo>
                    <a:pt x="155238" y="1170"/>
                  </a:lnTo>
                  <a:lnTo>
                    <a:pt x="144842" y="4772"/>
                  </a:lnTo>
                  <a:lnTo>
                    <a:pt x="135088" y="9996"/>
                  </a:lnTo>
                  <a:lnTo>
                    <a:pt x="124353" y="13479"/>
                  </a:lnTo>
                  <a:lnTo>
                    <a:pt x="112962" y="15800"/>
                  </a:lnTo>
                  <a:lnTo>
                    <a:pt x="101135" y="17348"/>
                  </a:lnTo>
                  <a:lnTo>
                    <a:pt x="90429" y="21202"/>
                  </a:lnTo>
                  <a:lnTo>
                    <a:pt x="80468" y="26594"/>
                  </a:lnTo>
                  <a:lnTo>
                    <a:pt x="71006" y="33010"/>
                  </a:lnTo>
                  <a:lnTo>
                    <a:pt x="61876" y="38699"/>
                  </a:lnTo>
                  <a:lnTo>
                    <a:pt x="52967" y="43903"/>
                  </a:lnTo>
                  <a:lnTo>
                    <a:pt x="44205" y="48783"/>
                  </a:lnTo>
                  <a:lnTo>
                    <a:pt x="36953" y="57681"/>
                  </a:lnTo>
                  <a:lnTo>
                    <a:pt x="30707" y="69257"/>
                  </a:lnTo>
                  <a:lnTo>
                    <a:pt x="25132" y="82620"/>
                  </a:lnTo>
                  <a:lnTo>
                    <a:pt x="21415" y="95761"/>
                  </a:lnTo>
                  <a:lnTo>
                    <a:pt x="18937" y="108755"/>
                  </a:lnTo>
                  <a:lnTo>
                    <a:pt x="17285" y="121651"/>
                  </a:lnTo>
                  <a:lnTo>
                    <a:pt x="13362" y="137304"/>
                  </a:lnTo>
                  <a:lnTo>
                    <a:pt x="7924" y="154795"/>
                  </a:lnTo>
                  <a:lnTo>
                    <a:pt x="1476" y="173511"/>
                  </a:lnTo>
                  <a:lnTo>
                    <a:pt x="0" y="191633"/>
                  </a:lnTo>
                  <a:lnTo>
                    <a:pt x="1839" y="209359"/>
                  </a:lnTo>
                  <a:lnTo>
                    <a:pt x="5886" y="226820"/>
                  </a:lnTo>
                  <a:lnTo>
                    <a:pt x="8585" y="242695"/>
                  </a:lnTo>
                  <a:lnTo>
                    <a:pt x="10384" y="257511"/>
                  </a:lnTo>
                  <a:lnTo>
                    <a:pt x="11583" y="271622"/>
                  </a:lnTo>
                  <a:lnTo>
                    <a:pt x="13794" y="285262"/>
                  </a:lnTo>
                  <a:lnTo>
                    <a:pt x="16678" y="298590"/>
                  </a:lnTo>
                  <a:lnTo>
                    <a:pt x="20013" y="311708"/>
                  </a:lnTo>
                  <a:lnTo>
                    <a:pt x="25058" y="323275"/>
                  </a:lnTo>
                  <a:lnTo>
                    <a:pt x="31244" y="333809"/>
                  </a:lnTo>
                  <a:lnTo>
                    <a:pt x="38190" y="343654"/>
                  </a:lnTo>
                  <a:lnTo>
                    <a:pt x="45643" y="353039"/>
                  </a:lnTo>
                  <a:lnTo>
                    <a:pt x="53433" y="362119"/>
                  </a:lnTo>
                  <a:lnTo>
                    <a:pt x="61449" y="370993"/>
                  </a:lnTo>
                  <a:lnTo>
                    <a:pt x="73849" y="378321"/>
                  </a:lnTo>
                  <a:lnTo>
                    <a:pt x="89171" y="384618"/>
                  </a:lnTo>
                  <a:lnTo>
                    <a:pt x="106441" y="390226"/>
                  </a:lnTo>
                  <a:lnTo>
                    <a:pt x="125010" y="392554"/>
                  </a:lnTo>
                  <a:lnTo>
                    <a:pt x="144445" y="392695"/>
                  </a:lnTo>
                  <a:lnTo>
                    <a:pt x="164457" y="391378"/>
                  </a:lnTo>
                  <a:lnTo>
                    <a:pt x="179210" y="387678"/>
                  </a:lnTo>
                  <a:lnTo>
                    <a:pt x="190456" y="382388"/>
                  </a:lnTo>
                  <a:lnTo>
                    <a:pt x="199364" y="376040"/>
                  </a:lnTo>
                  <a:lnTo>
                    <a:pt x="208126" y="367575"/>
                  </a:lnTo>
                  <a:lnTo>
                    <a:pt x="216789" y="357698"/>
                  </a:lnTo>
                  <a:lnTo>
                    <a:pt x="225386" y="346880"/>
                  </a:lnTo>
                  <a:lnTo>
                    <a:pt x="233940" y="334023"/>
                  </a:lnTo>
                  <a:lnTo>
                    <a:pt x="242465" y="319808"/>
                  </a:lnTo>
                  <a:lnTo>
                    <a:pt x="250971" y="304686"/>
                  </a:lnTo>
                  <a:lnTo>
                    <a:pt x="256641" y="290372"/>
                  </a:lnTo>
                  <a:lnTo>
                    <a:pt x="260421" y="276596"/>
                  </a:lnTo>
                  <a:lnTo>
                    <a:pt x="262941" y="263178"/>
                  </a:lnTo>
                  <a:lnTo>
                    <a:pt x="267444" y="250000"/>
                  </a:lnTo>
                  <a:lnTo>
                    <a:pt x="273267" y="236981"/>
                  </a:lnTo>
                  <a:lnTo>
                    <a:pt x="279972" y="224069"/>
                  </a:lnTo>
                  <a:lnTo>
                    <a:pt x="284442" y="206994"/>
                  </a:lnTo>
                  <a:lnTo>
                    <a:pt x="287422" y="187144"/>
                  </a:lnTo>
                  <a:lnTo>
                    <a:pt x="289408" y="165444"/>
                  </a:lnTo>
                  <a:lnTo>
                    <a:pt x="290733" y="146744"/>
                  </a:lnTo>
                  <a:lnTo>
                    <a:pt x="291616" y="130044"/>
                  </a:lnTo>
                  <a:lnTo>
                    <a:pt x="292204" y="114677"/>
                  </a:lnTo>
                  <a:lnTo>
                    <a:pt x="292597" y="108666"/>
                  </a:lnTo>
                  <a:lnTo>
                    <a:pt x="292858" y="108892"/>
                  </a:lnTo>
                  <a:lnTo>
                    <a:pt x="293149" y="121843"/>
                  </a:lnTo>
                  <a:lnTo>
                    <a:pt x="293372" y="230295"/>
                  </a:lnTo>
                  <a:lnTo>
                    <a:pt x="294787" y="245011"/>
                  </a:lnTo>
                  <a:lnTo>
                    <a:pt x="297140" y="259055"/>
                  </a:lnTo>
                  <a:lnTo>
                    <a:pt x="300121" y="272651"/>
                  </a:lnTo>
                  <a:lnTo>
                    <a:pt x="302108" y="285949"/>
                  </a:lnTo>
                  <a:lnTo>
                    <a:pt x="303432" y="299047"/>
                  </a:lnTo>
                  <a:lnTo>
                    <a:pt x="304316" y="312013"/>
                  </a:lnTo>
                  <a:lnTo>
                    <a:pt x="307726" y="326301"/>
                  </a:lnTo>
                  <a:lnTo>
                    <a:pt x="312823" y="341470"/>
                  </a:lnTo>
                  <a:lnTo>
                    <a:pt x="319042" y="357228"/>
                  </a:lnTo>
                  <a:lnTo>
                    <a:pt x="326011" y="369144"/>
                  </a:lnTo>
                  <a:lnTo>
                    <a:pt x="333479" y="378500"/>
                  </a:lnTo>
                  <a:lnTo>
                    <a:pt x="356882" y="42684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2527300" y="1993900"/>
              <a:ext cx="12701" cy="952501"/>
            </a:xfrm>
            <a:custGeom>
              <a:avLst/>
              <a:gdLst/>
              <a:ahLst/>
              <a:cxnLst/>
              <a:rect l="0" t="0" r="0" b="0"/>
              <a:pathLst>
                <a:path w="12701" h="952501">
                  <a:moveTo>
                    <a:pt x="0" y="0"/>
                  </a:moveTo>
                  <a:lnTo>
                    <a:pt x="0" y="360625"/>
                  </a:lnTo>
                  <a:lnTo>
                    <a:pt x="1411" y="384350"/>
                  </a:lnTo>
                  <a:lnTo>
                    <a:pt x="3762" y="408633"/>
                  </a:lnTo>
                  <a:lnTo>
                    <a:pt x="6742" y="433289"/>
                  </a:lnTo>
                  <a:lnTo>
                    <a:pt x="8727" y="459603"/>
                  </a:lnTo>
                  <a:lnTo>
                    <a:pt x="10052" y="487024"/>
                  </a:lnTo>
                  <a:lnTo>
                    <a:pt x="11523" y="543833"/>
                  </a:lnTo>
                  <a:lnTo>
                    <a:pt x="12700" y="9525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2946400" y="2806700"/>
              <a:ext cx="63501" cy="749301"/>
            </a:xfrm>
            <a:custGeom>
              <a:avLst/>
              <a:gdLst/>
              <a:ahLst/>
              <a:cxnLst/>
              <a:rect l="0" t="0" r="0" b="0"/>
              <a:pathLst>
                <a:path w="63501" h="749301">
                  <a:moveTo>
                    <a:pt x="0" y="0"/>
                  </a:moveTo>
                  <a:lnTo>
                    <a:pt x="0" y="20225"/>
                  </a:lnTo>
                  <a:lnTo>
                    <a:pt x="2822" y="33239"/>
                  </a:lnTo>
                  <a:lnTo>
                    <a:pt x="7525" y="48970"/>
                  </a:lnTo>
                  <a:lnTo>
                    <a:pt x="13483" y="66513"/>
                  </a:lnTo>
                  <a:lnTo>
                    <a:pt x="17455" y="85264"/>
                  </a:lnTo>
                  <a:lnTo>
                    <a:pt x="20104" y="104821"/>
                  </a:lnTo>
                  <a:lnTo>
                    <a:pt x="21869" y="124914"/>
                  </a:lnTo>
                  <a:lnTo>
                    <a:pt x="23046" y="145364"/>
                  </a:lnTo>
                  <a:lnTo>
                    <a:pt x="24353" y="186902"/>
                  </a:lnTo>
                  <a:lnTo>
                    <a:pt x="27524" y="210679"/>
                  </a:lnTo>
                  <a:lnTo>
                    <a:pt x="32461" y="236408"/>
                  </a:lnTo>
                  <a:lnTo>
                    <a:pt x="38574" y="263439"/>
                  </a:lnTo>
                  <a:lnTo>
                    <a:pt x="42649" y="291337"/>
                  </a:lnTo>
                  <a:lnTo>
                    <a:pt x="45366" y="319813"/>
                  </a:lnTo>
                  <a:lnTo>
                    <a:pt x="47177" y="348675"/>
                  </a:lnTo>
                  <a:lnTo>
                    <a:pt x="49190" y="399559"/>
                  </a:lnTo>
                  <a:lnTo>
                    <a:pt x="49726" y="423006"/>
                  </a:lnTo>
                  <a:lnTo>
                    <a:pt x="51495" y="447104"/>
                  </a:lnTo>
                  <a:lnTo>
                    <a:pt x="54086" y="471636"/>
                  </a:lnTo>
                  <a:lnTo>
                    <a:pt x="57224" y="496457"/>
                  </a:lnTo>
                  <a:lnTo>
                    <a:pt x="59315" y="520060"/>
                  </a:lnTo>
                  <a:lnTo>
                    <a:pt x="60710" y="542851"/>
                  </a:lnTo>
                  <a:lnTo>
                    <a:pt x="61640" y="565101"/>
                  </a:lnTo>
                  <a:lnTo>
                    <a:pt x="62673" y="612400"/>
                  </a:lnTo>
                  <a:lnTo>
                    <a:pt x="63500" y="7493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2743200" y="2567781"/>
              <a:ext cx="633525" cy="516779"/>
            </a:xfrm>
            <a:custGeom>
              <a:avLst/>
              <a:gdLst/>
              <a:ahLst/>
              <a:cxnLst/>
              <a:rect l="0" t="0" r="0" b="0"/>
              <a:pathLst>
                <a:path w="633525" h="516779">
                  <a:moveTo>
                    <a:pt x="0" y="175419"/>
                  </a:moveTo>
                  <a:lnTo>
                    <a:pt x="6742" y="148451"/>
                  </a:lnTo>
                  <a:lnTo>
                    <a:pt x="11550" y="136273"/>
                  </a:lnTo>
                  <a:lnTo>
                    <a:pt x="17577" y="123922"/>
                  </a:lnTo>
                  <a:lnTo>
                    <a:pt x="24418" y="111454"/>
                  </a:lnTo>
                  <a:lnTo>
                    <a:pt x="47530" y="66939"/>
                  </a:lnTo>
                  <a:lnTo>
                    <a:pt x="59909" y="52299"/>
                  </a:lnTo>
                  <a:lnTo>
                    <a:pt x="75217" y="38305"/>
                  </a:lnTo>
                  <a:lnTo>
                    <a:pt x="92478" y="24743"/>
                  </a:lnTo>
                  <a:lnTo>
                    <a:pt x="111040" y="15702"/>
                  </a:lnTo>
                  <a:lnTo>
                    <a:pt x="130471" y="9674"/>
                  </a:lnTo>
                  <a:lnTo>
                    <a:pt x="150481" y="5655"/>
                  </a:lnTo>
                  <a:lnTo>
                    <a:pt x="168054" y="2977"/>
                  </a:lnTo>
                  <a:lnTo>
                    <a:pt x="184002" y="1191"/>
                  </a:lnTo>
                  <a:lnTo>
                    <a:pt x="198868" y="0"/>
                  </a:lnTo>
                  <a:lnTo>
                    <a:pt x="215834" y="2028"/>
                  </a:lnTo>
                  <a:lnTo>
                    <a:pt x="234200" y="6203"/>
                  </a:lnTo>
                  <a:lnTo>
                    <a:pt x="253500" y="11808"/>
                  </a:lnTo>
                  <a:lnTo>
                    <a:pt x="273422" y="16956"/>
                  </a:lnTo>
                  <a:lnTo>
                    <a:pt x="337993" y="32354"/>
                  </a:lnTo>
                  <a:lnTo>
                    <a:pt x="390578" y="46453"/>
                  </a:lnTo>
                  <a:lnTo>
                    <a:pt x="412785" y="56986"/>
                  </a:lnTo>
                  <a:lnTo>
                    <a:pt x="431823" y="69652"/>
                  </a:lnTo>
                  <a:lnTo>
                    <a:pt x="448749" y="83741"/>
                  </a:lnTo>
                  <a:lnTo>
                    <a:pt x="467088" y="100189"/>
                  </a:lnTo>
                  <a:lnTo>
                    <a:pt x="506279" y="137280"/>
                  </a:lnTo>
                  <a:lnTo>
                    <a:pt x="525197" y="154226"/>
                  </a:lnTo>
                  <a:lnTo>
                    <a:pt x="543454" y="169757"/>
                  </a:lnTo>
                  <a:lnTo>
                    <a:pt x="561269" y="184344"/>
                  </a:lnTo>
                  <a:lnTo>
                    <a:pt x="574557" y="198302"/>
                  </a:lnTo>
                  <a:lnTo>
                    <a:pt x="584827" y="211841"/>
                  </a:lnTo>
                  <a:lnTo>
                    <a:pt x="593085" y="225100"/>
                  </a:lnTo>
                  <a:lnTo>
                    <a:pt x="601412" y="240995"/>
                  </a:lnTo>
                  <a:lnTo>
                    <a:pt x="609786" y="258647"/>
                  </a:lnTo>
                  <a:lnTo>
                    <a:pt x="618190" y="277471"/>
                  </a:lnTo>
                  <a:lnTo>
                    <a:pt x="623793" y="295665"/>
                  </a:lnTo>
                  <a:lnTo>
                    <a:pt x="627529" y="313438"/>
                  </a:lnTo>
                  <a:lnTo>
                    <a:pt x="630019" y="330932"/>
                  </a:lnTo>
                  <a:lnTo>
                    <a:pt x="631679" y="346827"/>
                  </a:lnTo>
                  <a:lnTo>
                    <a:pt x="632786" y="361658"/>
                  </a:lnTo>
                  <a:lnTo>
                    <a:pt x="633524" y="375778"/>
                  </a:lnTo>
                  <a:lnTo>
                    <a:pt x="631194" y="388014"/>
                  </a:lnTo>
                  <a:lnTo>
                    <a:pt x="626818" y="398993"/>
                  </a:lnTo>
                  <a:lnTo>
                    <a:pt x="621078" y="409135"/>
                  </a:lnTo>
                  <a:lnTo>
                    <a:pt x="613019" y="420130"/>
                  </a:lnTo>
                  <a:lnTo>
                    <a:pt x="603412" y="431693"/>
                  </a:lnTo>
                  <a:lnTo>
                    <a:pt x="592775" y="443635"/>
                  </a:lnTo>
                  <a:lnTo>
                    <a:pt x="581450" y="454418"/>
                  </a:lnTo>
                  <a:lnTo>
                    <a:pt x="569666" y="464429"/>
                  </a:lnTo>
                  <a:lnTo>
                    <a:pt x="557577" y="473926"/>
                  </a:lnTo>
                  <a:lnTo>
                    <a:pt x="535407" y="483079"/>
                  </a:lnTo>
                  <a:lnTo>
                    <a:pt x="506516" y="492003"/>
                  </a:lnTo>
                  <a:lnTo>
                    <a:pt x="473144" y="500775"/>
                  </a:lnTo>
                  <a:lnTo>
                    <a:pt x="443840" y="506623"/>
                  </a:lnTo>
                  <a:lnTo>
                    <a:pt x="417249" y="510521"/>
                  </a:lnTo>
                  <a:lnTo>
                    <a:pt x="392466" y="513120"/>
                  </a:lnTo>
                  <a:lnTo>
                    <a:pt x="367477" y="514853"/>
                  </a:lnTo>
                  <a:lnTo>
                    <a:pt x="342351" y="516008"/>
                  </a:lnTo>
                  <a:lnTo>
                    <a:pt x="317134" y="516778"/>
                  </a:lnTo>
                  <a:lnTo>
                    <a:pt x="293267" y="514470"/>
                  </a:lnTo>
                  <a:lnTo>
                    <a:pt x="270300" y="510108"/>
                  </a:lnTo>
                  <a:lnTo>
                    <a:pt x="247933" y="504378"/>
                  </a:lnTo>
                  <a:lnTo>
                    <a:pt x="225966" y="500558"/>
                  </a:lnTo>
                  <a:lnTo>
                    <a:pt x="204266" y="498012"/>
                  </a:lnTo>
                  <a:lnTo>
                    <a:pt x="182744" y="496314"/>
                  </a:lnTo>
                  <a:lnTo>
                    <a:pt x="164163" y="489538"/>
                  </a:lnTo>
                  <a:lnTo>
                    <a:pt x="147542" y="479376"/>
                  </a:lnTo>
                  <a:lnTo>
                    <a:pt x="101600" y="44211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3409716" y="2604981"/>
              <a:ext cx="463785" cy="493820"/>
            </a:xfrm>
            <a:custGeom>
              <a:avLst/>
              <a:gdLst/>
              <a:ahLst/>
              <a:cxnLst/>
              <a:rect l="0" t="0" r="0" b="0"/>
              <a:pathLst>
                <a:path w="463785" h="493820">
                  <a:moveTo>
                    <a:pt x="463784" y="176319"/>
                  </a:moveTo>
                  <a:lnTo>
                    <a:pt x="463784" y="156093"/>
                  </a:lnTo>
                  <a:lnTo>
                    <a:pt x="460961" y="144490"/>
                  </a:lnTo>
                  <a:lnTo>
                    <a:pt x="456258" y="131111"/>
                  </a:lnTo>
                  <a:lnTo>
                    <a:pt x="450300" y="116547"/>
                  </a:lnTo>
                  <a:lnTo>
                    <a:pt x="443505" y="105426"/>
                  </a:lnTo>
                  <a:lnTo>
                    <a:pt x="436154" y="96601"/>
                  </a:lnTo>
                  <a:lnTo>
                    <a:pt x="421870" y="81622"/>
                  </a:lnTo>
                  <a:lnTo>
                    <a:pt x="416086" y="73677"/>
                  </a:lnTo>
                  <a:lnTo>
                    <a:pt x="410819" y="65557"/>
                  </a:lnTo>
                  <a:lnTo>
                    <a:pt x="401662" y="57322"/>
                  </a:lnTo>
                  <a:lnTo>
                    <a:pt x="389914" y="49010"/>
                  </a:lnTo>
                  <a:lnTo>
                    <a:pt x="376437" y="40646"/>
                  </a:lnTo>
                  <a:lnTo>
                    <a:pt x="360397" y="32248"/>
                  </a:lnTo>
                  <a:lnTo>
                    <a:pt x="342648" y="23827"/>
                  </a:lnTo>
                  <a:lnTo>
                    <a:pt x="323760" y="15391"/>
                  </a:lnTo>
                  <a:lnTo>
                    <a:pt x="306935" y="9767"/>
                  </a:lnTo>
                  <a:lnTo>
                    <a:pt x="291484" y="6017"/>
                  </a:lnTo>
                  <a:lnTo>
                    <a:pt x="276951" y="3518"/>
                  </a:lnTo>
                  <a:lnTo>
                    <a:pt x="260206" y="1851"/>
                  </a:lnTo>
                  <a:lnTo>
                    <a:pt x="241987" y="740"/>
                  </a:lnTo>
                  <a:lnTo>
                    <a:pt x="222786" y="0"/>
                  </a:lnTo>
                  <a:lnTo>
                    <a:pt x="205752" y="2328"/>
                  </a:lnTo>
                  <a:lnTo>
                    <a:pt x="190163" y="6703"/>
                  </a:lnTo>
                  <a:lnTo>
                    <a:pt x="175536" y="12441"/>
                  </a:lnTo>
                  <a:lnTo>
                    <a:pt x="160141" y="19089"/>
                  </a:lnTo>
                  <a:lnTo>
                    <a:pt x="127983" y="34002"/>
                  </a:lnTo>
                  <a:lnTo>
                    <a:pt x="112917" y="41930"/>
                  </a:lnTo>
                  <a:lnTo>
                    <a:pt x="98639" y="50037"/>
                  </a:lnTo>
                  <a:lnTo>
                    <a:pt x="84887" y="58264"/>
                  </a:lnTo>
                  <a:lnTo>
                    <a:pt x="72897" y="67982"/>
                  </a:lnTo>
                  <a:lnTo>
                    <a:pt x="62081" y="78694"/>
                  </a:lnTo>
                  <a:lnTo>
                    <a:pt x="52049" y="90069"/>
                  </a:lnTo>
                  <a:lnTo>
                    <a:pt x="41127" y="108941"/>
                  </a:lnTo>
                  <a:lnTo>
                    <a:pt x="29613" y="132811"/>
                  </a:lnTo>
                  <a:lnTo>
                    <a:pt x="17703" y="160014"/>
                  </a:lnTo>
                  <a:lnTo>
                    <a:pt x="9763" y="183793"/>
                  </a:lnTo>
                  <a:lnTo>
                    <a:pt x="4470" y="205291"/>
                  </a:lnTo>
                  <a:lnTo>
                    <a:pt x="941" y="225266"/>
                  </a:lnTo>
                  <a:lnTo>
                    <a:pt x="0" y="245639"/>
                  </a:lnTo>
                  <a:lnTo>
                    <a:pt x="783" y="266277"/>
                  </a:lnTo>
                  <a:lnTo>
                    <a:pt x="2717" y="287091"/>
                  </a:lnTo>
                  <a:lnTo>
                    <a:pt x="6828" y="305200"/>
                  </a:lnTo>
                  <a:lnTo>
                    <a:pt x="12391" y="321506"/>
                  </a:lnTo>
                  <a:lnTo>
                    <a:pt x="18922" y="336610"/>
                  </a:lnTo>
                  <a:lnTo>
                    <a:pt x="28920" y="349502"/>
                  </a:lnTo>
                  <a:lnTo>
                    <a:pt x="41230" y="360919"/>
                  </a:lnTo>
                  <a:lnTo>
                    <a:pt x="55081" y="371352"/>
                  </a:lnTo>
                  <a:lnTo>
                    <a:pt x="68549" y="382541"/>
                  </a:lnTo>
                  <a:lnTo>
                    <a:pt x="81760" y="394233"/>
                  </a:lnTo>
                  <a:lnTo>
                    <a:pt x="94801" y="406262"/>
                  </a:lnTo>
                  <a:lnTo>
                    <a:pt x="107729" y="417103"/>
                  </a:lnTo>
                  <a:lnTo>
                    <a:pt x="120580" y="427153"/>
                  </a:lnTo>
                  <a:lnTo>
                    <a:pt x="133382" y="436675"/>
                  </a:lnTo>
                  <a:lnTo>
                    <a:pt x="148971" y="443023"/>
                  </a:lnTo>
                  <a:lnTo>
                    <a:pt x="166419" y="447254"/>
                  </a:lnTo>
                  <a:lnTo>
                    <a:pt x="185108" y="450076"/>
                  </a:lnTo>
                  <a:lnTo>
                    <a:pt x="203211" y="451957"/>
                  </a:lnTo>
                  <a:lnTo>
                    <a:pt x="220924" y="453211"/>
                  </a:lnTo>
                  <a:lnTo>
                    <a:pt x="238377" y="454047"/>
                  </a:lnTo>
                  <a:lnTo>
                    <a:pt x="257068" y="451782"/>
                  </a:lnTo>
                  <a:lnTo>
                    <a:pt x="276584" y="447450"/>
                  </a:lnTo>
                  <a:lnTo>
                    <a:pt x="296651" y="441739"/>
                  </a:lnTo>
                  <a:lnTo>
                    <a:pt x="311439" y="435110"/>
                  </a:lnTo>
                  <a:lnTo>
                    <a:pt x="322710" y="427868"/>
                  </a:lnTo>
                  <a:lnTo>
                    <a:pt x="331634" y="420218"/>
                  </a:lnTo>
                  <a:lnTo>
                    <a:pt x="340406" y="410885"/>
                  </a:lnTo>
                  <a:lnTo>
                    <a:pt x="349077" y="400430"/>
                  </a:lnTo>
                  <a:lnTo>
                    <a:pt x="357679" y="389226"/>
                  </a:lnTo>
                  <a:lnTo>
                    <a:pt x="366236" y="377523"/>
                  </a:lnTo>
                  <a:lnTo>
                    <a:pt x="383270" y="353232"/>
                  </a:lnTo>
                  <a:lnTo>
                    <a:pt x="390352" y="342238"/>
                  </a:lnTo>
                  <a:lnTo>
                    <a:pt x="396485" y="332087"/>
                  </a:lnTo>
                  <a:lnTo>
                    <a:pt x="401985" y="322498"/>
                  </a:lnTo>
                  <a:lnTo>
                    <a:pt x="405651" y="311871"/>
                  </a:lnTo>
                  <a:lnTo>
                    <a:pt x="408095" y="300554"/>
                  </a:lnTo>
                  <a:lnTo>
                    <a:pt x="409724" y="288775"/>
                  </a:lnTo>
                  <a:lnTo>
                    <a:pt x="410811" y="275279"/>
                  </a:lnTo>
                  <a:lnTo>
                    <a:pt x="411535" y="260636"/>
                  </a:lnTo>
                  <a:lnTo>
                    <a:pt x="412018" y="245230"/>
                  </a:lnTo>
                  <a:lnTo>
                    <a:pt x="410929" y="230726"/>
                  </a:lnTo>
                  <a:lnTo>
                    <a:pt x="408792" y="216824"/>
                  </a:lnTo>
                  <a:lnTo>
                    <a:pt x="405956" y="203322"/>
                  </a:lnTo>
                  <a:lnTo>
                    <a:pt x="404065" y="190088"/>
                  </a:lnTo>
                  <a:lnTo>
                    <a:pt x="402804" y="177031"/>
                  </a:lnTo>
                  <a:lnTo>
                    <a:pt x="401964" y="164094"/>
                  </a:lnTo>
                  <a:lnTo>
                    <a:pt x="398582" y="156880"/>
                  </a:lnTo>
                  <a:lnTo>
                    <a:pt x="393504" y="153482"/>
                  </a:lnTo>
                  <a:lnTo>
                    <a:pt x="387297" y="152627"/>
                  </a:lnTo>
                  <a:lnTo>
                    <a:pt x="383160" y="157702"/>
                  </a:lnTo>
                  <a:lnTo>
                    <a:pt x="380401" y="166730"/>
                  </a:lnTo>
                  <a:lnTo>
                    <a:pt x="378562" y="178393"/>
                  </a:lnTo>
                  <a:lnTo>
                    <a:pt x="380158" y="190401"/>
                  </a:lnTo>
                  <a:lnTo>
                    <a:pt x="384044" y="202640"/>
                  </a:lnTo>
                  <a:lnTo>
                    <a:pt x="389457" y="215033"/>
                  </a:lnTo>
                  <a:lnTo>
                    <a:pt x="393066" y="230350"/>
                  </a:lnTo>
                  <a:lnTo>
                    <a:pt x="395472" y="247618"/>
                  </a:lnTo>
                  <a:lnTo>
                    <a:pt x="397076" y="266185"/>
                  </a:lnTo>
                  <a:lnTo>
                    <a:pt x="399556" y="282796"/>
                  </a:lnTo>
                  <a:lnTo>
                    <a:pt x="402621" y="298104"/>
                  </a:lnTo>
                  <a:lnTo>
                    <a:pt x="406075" y="312542"/>
                  </a:lnTo>
                  <a:lnTo>
                    <a:pt x="408378" y="327812"/>
                  </a:lnTo>
                  <a:lnTo>
                    <a:pt x="409913" y="343636"/>
                  </a:lnTo>
                  <a:lnTo>
                    <a:pt x="410937" y="359830"/>
                  </a:lnTo>
                  <a:lnTo>
                    <a:pt x="414441" y="377682"/>
                  </a:lnTo>
                  <a:lnTo>
                    <a:pt x="419600" y="396639"/>
                  </a:lnTo>
                  <a:lnTo>
                    <a:pt x="425861" y="416332"/>
                  </a:lnTo>
                  <a:lnTo>
                    <a:pt x="430035" y="433694"/>
                  </a:lnTo>
                  <a:lnTo>
                    <a:pt x="432818" y="449502"/>
                  </a:lnTo>
                  <a:lnTo>
                    <a:pt x="438384" y="49381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3964802" y="2565804"/>
              <a:ext cx="1153299" cy="1063040"/>
            </a:xfrm>
            <a:custGeom>
              <a:avLst/>
              <a:gdLst/>
              <a:ahLst/>
              <a:cxnLst/>
              <a:rect l="0" t="0" r="0" b="0"/>
              <a:pathLst>
                <a:path w="1153299" h="1063040">
                  <a:moveTo>
                    <a:pt x="416698" y="253596"/>
                  </a:moveTo>
                  <a:lnTo>
                    <a:pt x="416698" y="200566"/>
                  </a:lnTo>
                  <a:lnTo>
                    <a:pt x="405409" y="172642"/>
                  </a:lnTo>
                  <a:lnTo>
                    <a:pt x="396472" y="157293"/>
                  </a:lnTo>
                  <a:lnTo>
                    <a:pt x="386280" y="145649"/>
                  </a:lnTo>
                  <a:lnTo>
                    <a:pt x="363668" y="128949"/>
                  </a:lnTo>
                  <a:lnTo>
                    <a:pt x="335744" y="113060"/>
                  </a:lnTo>
                  <a:lnTo>
                    <a:pt x="303107" y="96591"/>
                  </a:lnTo>
                  <a:lnTo>
                    <a:pt x="284526" y="88248"/>
                  </a:lnTo>
                  <a:lnTo>
                    <a:pt x="265083" y="79864"/>
                  </a:lnTo>
                  <a:lnTo>
                    <a:pt x="232191" y="70548"/>
                  </a:lnTo>
                  <a:lnTo>
                    <a:pt x="217493" y="68064"/>
                  </a:lnTo>
                  <a:lnTo>
                    <a:pt x="186110" y="72830"/>
                  </a:lnTo>
                  <a:lnTo>
                    <a:pt x="151937" y="84355"/>
                  </a:lnTo>
                  <a:lnTo>
                    <a:pt x="113230" y="98885"/>
                  </a:lnTo>
                  <a:lnTo>
                    <a:pt x="93030" y="110944"/>
                  </a:lnTo>
                  <a:lnTo>
                    <a:pt x="72508" y="126039"/>
                  </a:lnTo>
                  <a:lnTo>
                    <a:pt x="36535" y="158804"/>
                  </a:lnTo>
                  <a:lnTo>
                    <a:pt x="15844" y="187477"/>
                  </a:lnTo>
                  <a:lnTo>
                    <a:pt x="9762" y="203872"/>
                  </a:lnTo>
                  <a:lnTo>
                    <a:pt x="5707" y="221858"/>
                  </a:lnTo>
                  <a:lnTo>
                    <a:pt x="3004" y="240904"/>
                  </a:lnTo>
                  <a:lnTo>
                    <a:pt x="0" y="273355"/>
                  </a:lnTo>
                  <a:lnTo>
                    <a:pt x="77" y="303300"/>
                  </a:lnTo>
                  <a:lnTo>
                    <a:pt x="4814" y="335423"/>
                  </a:lnTo>
                  <a:lnTo>
                    <a:pt x="12287" y="350481"/>
                  </a:lnTo>
                  <a:lnTo>
                    <a:pt x="35641" y="378500"/>
                  </a:lnTo>
                  <a:lnTo>
                    <a:pt x="61072" y="401301"/>
                  </a:lnTo>
                  <a:lnTo>
                    <a:pt x="86486" y="419431"/>
                  </a:lnTo>
                  <a:lnTo>
                    <a:pt x="111892" y="432193"/>
                  </a:lnTo>
                  <a:lnTo>
                    <a:pt x="156738" y="454053"/>
                  </a:lnTo>
                  <a:lnTo>
                    <a:pt x="185449" y="462632"/>
                  </a:lnTo>
                  <a:lnTo>
                    <a:pt x="199032" y="464920"/>
                  </a:lnTo>
                  <a:lnTo>
                    <a:pt x="232939" y="459936"/>
                  </a:lnTo>
                  <a:lnTo>
                    <a:pt x="267293" y="449725"/>
                  </a:lnTo>
                  <a:lnTo>
                    <a:pt x="291970" y="440483"/>
                  </a:lnTo>
                  <a:lnTo>
                    <a:pt x="316108" y="420382"/>
                  </a:lnTo>
                  <a:lnTo>
                    <a:pt x="349734" y="388621"/>
                  </a:lnTo>
                  <a:lnTo>
                    <a:pt x="359355" y="381713"/>
                  </a:lnTo>
                  <a:lnTo>
                    <a:pt x="377571" y="358985"/>
                  </a:lnTo>
                  <a:lnTo>
                    <a:pt x="393664" y="331480"/>
                  </a:lnTo>
                  <a:lnTo>
                    <a:pt x="405520" y="305144"/>
                  </a:lnTo>
                  <a:lnTo>
                    <a:pt x="411730" y="279328"/>
                  </a:lnTo>
                  <a:lnTo>
                    <a:pt x="414489" y="252332"/>
                  </a:lnTo>
                  <a:lnTo>
                    <a:pt x="415717" y="221519"/>
                  </a:lnTo>
                  <a:lnTo>
                    <a:pt x="416043" y="218100"/>
                  </a:lnTo>
                  <a:lnTo>
                    <a:pt x="416407" y="233116"/>
                  </a:lnTo>
                  <a:lnTo>
                    <a:pt x="424094" y="259546"/>
                  </a:lnTo>
                  <a:lnTo>
                    <a:pt x="452025" y="329246"/>
                  </a:lnTo>
                  <a:lnTo>
                    <a:pt x="461416" y="349185"/>
                  </a:lnTo>
                  <a:lnTo>
                    <a:pt x="471910" y="369533"/>
                  </a:lnTo>
                  <a:lnTo>
                    <a:pt x="483139" y="390154"/>
                  </a:lnTo>
                  <a:lnTo>
                    <a:pt x="493447" y="413779"/>
                  </a:lnTo>
                  <a:lnTo>
                    <a:pt x="503142" y="439407"/>
                  </a:lnTo>
                  <a:lnTo>
                    <a:pt x="512427" y="466370"/>
                  </a:lnTo>
                  <a:lnTo>
                    <a:pt x="520028" y="492812"/>
                  </a:lnTo>
                  <a:lnTo>
                    <a:pt x="526507" y="518906"/>
                  </a:lnTo>
                  <a:lnTo>
                    <a:pt x="532237" y="544769"/>
                  </a:lnTo>
                  <a:lnTo>
                    <a:pt x="541701" y="571889"/>
                  </a:lnTo>
                  <a:lnTo>
                    <a:pt x="553656" y="599847"/>
                  </a:lnTo>
                  <a:lnTo>
                    <a:pt x="567270" y="628363"/>
                  </a:lnTo>
                  <a:lnTo>
                    <a:pt x="577757" y="657252"/>
                  </a:lnTo>
                  <a:lnTo>
                    <a:pt x="586159" y="686388"/>
                  </a:lnTo>
                  <a:lnTo>
                    <a:pt x="593172" y="715691"/>
                  </a:lnTo>
                  <a:lnTo>
                    <a:pt x="597847" y="742281"/>
                  </a:lnTo>
                  <a:lnTo>
                    <a:pt x="600964" y="767064"/>
                  </a:lnTo>
                  <a:lnTo>
                    <a:pt x="603042" y="790641"/>
                  </a:lnTo>
                  <a:lnTo>
                    <a:pt x="604427" y="813415"/>
                  </a:lnTo>
                  <a:lnTo>
                    <a:pt x="605966" y="857534"/>
                  </a:lnTo>
                  <a:lnTo>
                    <a:pt x="604965" y="879177"/>
                  </a:lnTo>
                  <a:lnTo>
                    <a:pt x="602887" y="900661"/>
                  </a:lnTo>
                  <a:lnTo>
                    <a:pt x="600091" y="922039"/>
                  </a:lnTo>
                  <a:lnTo>
                    <a:pt x="595404" y="940525"/>
                  </a:lnTo>
                  <a:lnTo>
                    <a:pt x="582671" y="972353"/>
                  </a:lnTo>
                  <a:lnTo>
                    <a:pt x="563841" y="996847"/>
                  </a:lnTo>
                  <a:lnTo>
                    <a:pt x="539950" y="1017141"/>
                  </a:lnTo>
                  <a:lnTo>
                    <a:pt x="510517" y="1035568"/>
                  </a:lnTo>
                  <a:lnTo>
                    <a:pt x="482384" y="1049402"/>
                  </a:lnTo>
                  <a:lnTo>
                    <a:pt x="455770" y="1058842"/>
                  </a:lnTo>
                  <a:lnTo>
                    <a:pt x="429830" y="1063039"/>
                  </a:lnTo>
                  <a:lnTo>
                    <a:pt x="396664" y="1061141"/>
                  </a:lnTo>
                  <a:lnTo>
                    <a:pt x="377942" y="1058659"/>
                  </a:lnTo>
                  <a:lnTo>
                    <a:pt x="356993" y="1051360"/>
                  </a:lnTo>
                  <a:lnTo>
                    <a:pt x="334561" y="1040850"/>
                  </a:lnTo>
                  <a:lnTo>
                    <a:pt x="311140" y="1028198"/>
                  </a:lnTo>
                  <a:lnTo>
                    <a:pt x="291293" y="1015531"/>
                  </a:lnTo>
                  <a:lnTo>
                    <a:pt x="257951" y="990167"/>
                  </a:lnTo>
                  <a:lnTo>
                    <a:pt x="240311" y="974654"/>
                  </a:lnTo>
                  <a:lnTo>
                    <a:pt x="221495" y="957257"/>
                  </a:lnTo>
                  <a:lnTo>
                    <a:pt x="201896" y="938603"/>
                  </a:lnTo>
                  <a:lnTo>
                    <a:pt x="184597" y="920523"/>
                  </a:lnTo>
                  <a:lnTo>
                    <a:pt x="168830" y="902825"/>
                  </a:lnTo>
                  <a:lnTo>
                    <a:pt x="154086" y="885382"/>
                  </a:lnTo>
                  <a:lnTo>
                    <a:pt x="141434" y="866698"/>
                  </a:lnTo>
                  <a:lnTo>
                    <a:pt x="130178" y="847186"/>
                  </a:lnTo>
                  <a:lnTo>
                    <a:pt x="119851" y="827123"/>
                  </a:lnTo>
                  <a:lnTo>
                    <a:pt x="112966" y="806691"/>
                  </a:lnTo>
                  <a:lnTo>
                    <a:pt x="108377" y="786015"/>
                  </a:lnTo>
                  <a:lnTo>
                    <a:pt x="105317" y="765175"/>
                  </a:lnTo>
                  <a:lnTo>
                    <a:pt x="103277" y="744226"/>
                  </a:lnTo>
                  <a:lnTo>
                    <a:pt x="101917" y="723205"/>
                  </a:lnTo>
                  <a:lnTo>
                    <a:pt x="101011" y="702135"/>
                  </a:lnTo>
                  <a:lnTo>
                    <a:pt x="104640" y="683855"/>
                  </a:lnTo>
                  <a:lnTo>
                    <a:pt x="119961" y="652255"/>
                  </a:lnTo>
                  <a:lnTo>
                    <a:pt x="144644" y="624100"/>
                  </a:lnTo>
                  <a:lnTo>
                    <a:pt x="175840" y="596064"/>
                  </a:lnTo>
                  <a:lnTo>
                    <a:pt x="213224" y="564789"/>
                  </a:lnTo>
                  <a:lnTo>
                    <a:pt x="233071" y="549958"/>
                  </a:lnTo>
                  <a:lnTo>
                    <a:pt x="253357" y="535837"/>
                  </a:lnTo>
                  <a:lnTo>
                    <a:pt x="273938" y="522190"/>
                  </a:lnTo>
                  <a:lnTo>
                    <a:pt x="294713" y="510270"/>
                  </a:lnTo>
                  <a:lnTo>
                    <a:pt x="315619" y="499500"/>
                  </a:lnTo>
                  <a:lnTo>
                    <a:pt x="336612" y="489499"/>
                  </a:lnTo>
                  <a:lnTo>
                    <a:pt x="360485" y="480009"/>
                  </a:lnTo>
                  <a:lnTo>
                    <a:pt x="386278" y="470860"/>
                  </a:lnTo>
                  <a:lnTo>
                    <a:pt x="413351" y="461939"/>
                  </a:lnTo>
                  <a:lnTo>
                    <a:pt x="439867" y="454580"/>
                  </a:lnTo>
                  <a:lnTo>
                    <a:pt x="466010" y="448263"/>
                  </a:lnTo>
                  <a:lnTo>
                    <a:pt x="491906" y="442640"/>
                  </a:lnTo>
                  <a:lnTo>
                    <a:pt x="519047" y="436070"/>
                  </a:lnTo>
                  <a:lnTo>
                    <a:pt x="575546" y="421243"/>
                  </a:lnTo>
                  <a:lnTo>
                    <a:pt x="689480" y="390140"/>
                  </a:lnTo>
                  <a:lnTo>
                    <a:pt x="737841" y="378723"/>
                  </a:lnTo>
                  <a:lnTo>
                    <a:pt x="757793" y="369469"/>
                  </a:lnTo>
                  <a:lnTo>
                    <a:pt x="791251" y="344136"/>
                  </a:lnTo>
                  <a:lnTo>
                    <a:pt x="808922" y="333711"/>
                  </a:lnTo>
                  <a:lnTo>
                    <a:pt x="827758" y="325350"/>
                  </a:lnTo>
                  <a:lnTo>
                    <a:pt x="847372" y="318366"/>
                  </a:lnTo>
                  <a:lnTo>
                    <a:pt x="866091" y="308064"/>
                  </a:lnTo>
                  <a:lnTo>
                    <a:pt x="901943" y="281567"/>
                  </a:lnTo>
                  <a:lnTo>
                    <a:pt x="925403" y="254738"/>
                  </a:lnTo>
                  <a:lnTo>
                    <a:pt x="933635" y="241657"/>
                  </a:lnTo>
                  <a:lnTo>
                    <a:pt x="957833" y="219597"/>
                  </a:lnTo>
                  <a:lnTo>
                    <a:pt x="972188" y="209763"/>
                  </a:lnTo>
                  <a:lnTo>
                    <a:pt x="981758" y="198974"/>
                  </a:lnTo>
                  <a:lnTo>
                    <a:pt x="988137" y="187548"/>
                  </a:lnTo>
                  <a:lnTo>
                    <a:pt x="995227" y="163563"/>
                  </a:lnTo>
                  <a:lnTo>
                    <a:pt x="998377" y="138792"/>
                  </a:lnTo>
                  <a:lnTo>
                    <a:pt x="992252" y="109909"/>
                  </a:lnTo>
                  <a:lnTo>
                    <a:pt x="980122" y="81079"/>
                  </a:lnTo>
                  <a:lnTo>
                    <a:pt x="965323" y="58859"/>
                  </a:lnTo>
                  <a:lnTo>
                    <a:pt x="945576" y="43338"/>
                  </a:lnTo>
                  <a:lnTo>
                    <a:pt x="924099" y="30326"/>
                  </a:lnTo>
                  <a:lnTo>
                    <a:pt x="905146" y="15135"/>
                  </a:lnTo>
                  <a:lnTo>
                    <a:pt x="891908" y="9955"/>
                  </a:lnTo>
                  <a:lnTo>
                    <a:pt x="858384" y="4200"/>
                  </a:lnTo>
                  <a:lnTo>
                    <a:pt x="827491" y="1642"/>
                  </a:lnTo>
                  <a:lnTo>
                    <a:pt x="799650" y="505"/>
                  </a:lnTo>
                  <a:lnTo>
                    <a:pt x="773165" y="0"/>
                  </a:lnTo>
                  <a:lnTo>
                    <a:pt x="743520" y="7301"/>
                  </a:lnTo>
                  <a:lnTo>
                    <a:pt x="710119" y="18542"/>
                  </a:lnTo>
                  <a:lnTo>
                    <a:pt x="691334" y="23516"/>
                  </a:lnTo>
                  <a:lnTo>
                    <a:pt x="671755" y="28242"/>
                  </a:lnTo>
                  <a:lnTo>
                    <a:pt x="654469" y="37038"/>
                  </a:lnTo>
                  <a:lnTo>
                    <a:pt x="623974" y="61862"/>
                  </a:lnTo>
                  <a:lnTo>
                    <a:pt x="588784" y="95474"/>
                  </a:lnTo>
                  <a:lnTo>
                    <a:pt x="569522" y="114314"/>
                  </a:lnTo>
                  <a:lnTo>
                    <a:pt x="540593" y="146537"/>
                  </a:lnTo>
                  <a:lnTo>
                    <a:pt x="528928" y="161057"/>
                  </a:lnTo>
                  <a:lnTo>
                    <a:pt x="521151" y="176381"/>
                  </a:lnTo>
                  <a:lnTo>
                    <a:pt x="512510" y="208459"/>
                  </a:lnTo>
                  <a:lnTo>
                    <a:pt x="514439" y="226327"/>
                  </a:lnTo>
                  <a:lnTo>
                    <a:pt x="519959" y="245294"/>
                  </a:lnTo>
                  <a:lnTo>
                    <a:pt x="527872" y="264995"/>
                  </a:lnTo>
                  <a:lnTo>
                    <a:pt x="544190" y="298173"/>
                  </a:lnTo>
                  <a:lnTo>
                    <a:pt x="552492" y="312947"/>
                  </a:lnTo>
                  <a:lnTo>
                    <a:pt x="565083" y="325619"/>
                  </a:lnTo>
                  <a:lnTo>
                    <a:pt x="597888" y="347224"/>
                  </a:lnTo>
                  <a:lnTo>
                    <a:pt x="656023" y="381997"/>
                  </a:lnTo>
                  <a:lnTo>
                    <a:pt x="679259" y="392819"/>
                  </a:lnTo>
                  <a:lnTo>
                    <a:pt x="704628" y="402855"/>
                  </a:lnTo>
                  <a:lnTo>
                    <a:pt x="731417" y="412369"/>
                  </a:lnTo>
                  <a:lnTo>
                    <a:pt x="759155" y="422944"/>
                  </a:lnTo>
                  <a:lnTo>
                    <a:pt x="843976" y="456643"/>
                  </a:lnTo>
                  <a:lnTo>
                    <a:pt x="897288" y="476013"/>
                  </a:lnTo>
                  <a:lnTo>
                    <a:pt x="921947" y="482307"/>
                  </a:lnTo>
                  <a:lnTo>
                    <a:pt x="945442" y="486503"/>
                  </a:lnTo>
                  <a:lnTo>
                    <a:pt x="968160" y="489301"/>
                  </a:lnTo>
                  <a:lnTo>
                    <a:pt x="990362" y="493988"/>
                  </a:lnTo>
                  <a:lnTo>
                    <a:pt x="1012218" y="499935"/>
                  </a:lnTo>
                  <a:lnTo>
                    <a:pt x="1033845" y="506722"/>
                  </a:lnTo>
                  <a:lnTo>
                    <a:pt x="1053907" y="511246"/>
                  </a:lnTo>
                  <a:lnTo>
                    <a:pt x="1072926" y="514263"/>
                  </a:lnTo>
                  <a:lnTo>
                    <a:pt x="1091250" y="516274"/>
                  </a:lnTo>
                  <a:lnTo>
                    <a:pt x="1106288" y="514792"/>
                  </a:lnTo>
                  <a:lnTo>
                    <a:pt x="1119136" y="510982"/>
                  </a:lnTo>
                  <a:lnTo>
                    <a:pt x="1153298" y="49489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727700" y="2806700"/>
              <a:ext cx="431801" cy="34570"/>
            </a:xfrm>
            <a:custGeom>
              <a:avLst/>
              <a:gdLst/>
              <a:ahLst/>
              <a:cxnLst/>
              <a:rect l="0" t="0" r="0" b="0"/>
              <a:pathLst>
                <a:path w="431801" h="34570">
                  <a:moveTo>
                    <a:pt x="431800" y="12700"/>
                  </a:moveTo>
                  <a:lnTo>
                    <a:pt x="411574" y="26184"/>
                  </a:lnTo>
                  <a:lnTo>
                    <a:pt x="399971" y="30156"/>
                  </a:lnTo>
                  <a:lnTo>
                    <a:pt x="386592" y="32804"/>
                  </a:lnTo>
                  <a:lnTo>
                    <a:pt x="372028" y="34569"/>
                  </a:lnTo>
                  <a:lnTo>
                    <a:pt x="358085" y="32923"/>
                  </a:lnTo>
                  <a:lnTo>
                    <a:pt x="344556" y="29005"/>
                  </a:lnTo>
                  <a:lnTo>
                    <a:pt x="331304" y="23570"/>
                  </a:lnTo>
                  <a:lnTo>
                    <a:pt x="315414" y="19946"/>
                  </a:lnTo>
                  <a:lnTo>
                    <a:pt x="297765" y="17531"/>
                  </a:lnTo>
                  <a:lnTo>
                    <a:pt x="278943" y="15920"/>
                  </a:lnTo>
                  <a:lnTo>
                    <a:pt x="259339" y="13436"/>
                  </a:lnTo>
                  <a:lnTo>
                    <a:pt x="239215" y="10368"/>
                  </a:lnTo>
                  <a:lnTo>
                    <a:pt x="218744" y="6912"/>
                  </a:lnTo>
                  <a:lnTo>
                    <a:pt x="198040" y="4608"/>
                  </a:lnTo>
                  <a:lnTo>
                    <a:pt x="177182" y="3072"/>
                  </a:lnTo>
                  <a:lnTo>
                    <a:pt x="156221" y="2048"/>
                  </a:lnTo>
                  <a:lnTo>
                    <a:pt x="99065" y="91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81433" y="3930577"/>
            <a:ext cx="2675002" cy="2012969"/>
            <a:chOff x="1881433" y="3930577"/>
            <a:chExt cx="2675002" cy="2012969"/>
          </a:xfrm>
        </p:grpSpPr>
        <p:sp>
          <p:nvSpPr>
            <p:cNvPr id="12" name="Freeform 11"/>
            <p:cNvSpPr/>
            <p:nvPr/>
          </p:nvSpPr>
          <p:spPr>
            <a:xfrm>
              <a:off x="1881433" y="3930577"/>
              <a:ext cx="2675002" cy="2012969"/>
            </a:xfrm>
            <a:custGeom>
              <a:avLst/>
              <a:gdLst/>
              <a:ahLst/>
              <a:cxnLst/>
              <a:rect l="0" t="0" r="0" b="0"/>
              <a:pathLst>
                <a:path w="2675002" h="2012969">
                  <a:moveTo>
                    <a:pt x="1458667" y="171523"/>
                  </a:moveTo>
                  <a:lnTo>
                    <a:pt x="1381218" y="171523"/>
                  </a:lnTo>
                  <a:lnTo>
                    <a:pt x="1314834" y="185007"/>
                  </a:lnTo>
                  <a:lnTo>
                    <a:pt x="1234800" y="193392"/>
                  </a:lnTo>
                  <a:lnTo>
                    <a:pt x="1177607" y="195353"/>
                  </a:lnTo>
                  <a:lnTo>
                    <a:pt x="1117851" y="199047"/>
                  </a:lnTo>
                  <a:lnTo>
                    <a:pt x="1053663" y="210097"/>
                  </a:lnTo>
                  <a:lnTo>
                    <a:pt x="991269" y="216889"/>
                  </a:lnTo>
                  <a:lnTo>
                    <a:pt x="929201" y="219908"/>
                  </a:lnTo>
                  <a:lnTo>
                    <a:pt x="863986" y="221249"/>
                  </a:lnTo>
                  <a:lnTo>
                    <a:pt x="801134" y="225608"/>
                  </a:lnTo>
                  <a:lnTo>
                    <a:pt x="740274" y="230839"/>
                  </a:lnTo>
                  <a:lnTo>
                    <a:pt x="680300" y="233163"/>
                  </a:lnTo>
                  <a:lnTo>
                    <a:pt x="552584" y="234655"/>
                  </a:lnTo>
                  <a:lnTo>
                    <a:pt x="346946" y="235008"/>
                  </a:lnTo>
                  <a:lnTo>
                    <a:pt x="282288" y="228276"/>
                  </a:lnTo>
                  <a:lnTo>
                    <a:pt x="205957" y="223499"/>
                  </a:lnTo>
                  <a:lnTo>
                    <a:pt x="124401" y="226318"/>
                  </a:lnTo>
                  <a:lnTo>
                    <a:pt x="40922" y="236698"/>
                  </a:lnTo>
                  <a:lnTo>
                    <a:pt x="19050" y="247997"/>
                  </a:lnTo>
                  <a:lnTo>
                    <a:pt x="12089" y="256372"/>
                  </a:lnTo>
                  <a:lnTo>
                    <a:pt x="7448" y="266189"/>
                  </a:lnTo>
                  <a:lnTo>
                    <a:pt x="2292" y="289797"/>
                  </a:lnTo>
                  <a:lnTo>
                    <a:pt x="0" y="319103"/>
                  </a:lnTo>
                  <a:lnTo>
                    <a:pt x="6507" y="354707"/>
                  </a:lnTo>
                  <a:lnTo>
                    <a:pt x="18512" y="406892"/>
                  </a:lnTo>
                  <a:lnTo>
                    <a:pt x="24142" y="438409"/>
                  </a:lnTo>
                  <a:lnTo>
                    <a:pt x="40357" y="494409"/>
                  </a:lnTo>
                  <a:lnTo>
                    <a:pt x="51029" y="568377"/>
                  </a:lnTo>
                  <a:lnTo>
                    <a:pt x="56939" y="610369"/>
                  </a:lnTo>
                  <a:lnTo>
                    <a:pt x="59565" y="657254"/>
                  </a:lnTo>
                  <a:lnTo>
                    <a:pt x="68259" y="710078"/>
                  </a:lnTo>
                  <a:lnTo>
                    <a:pt x="78707" y="766480"/>
                  </a:lnTo>
                  <a:lnTo>
                    <a:pt x="83351" y="824474"/>
                  </a:lnTo>
                  <a:lnTo>
                    <a:pt x="92941" y="883175"/>
                  </a:lnTo>
                  <a:lnTo>
                    <a:pt x="105200" y="940779"/>
                  </a:lnTo>
                  <a:lnTo>
                    <a:pt x="115352" y="994603"/>
                  </a:lnTo>
                  <a:lnTo>
                    <a:pt x="120804" y="1050510"/>
                  </a:lnTo>
                  <a:lnTo>
                    <a:pt x="126050" y="1111106"/>
                  </a:lnTo>
                  <a:lnTo>
                    <a:pt x="131400" y="1145045"/>
                  </a:lnTo>
                  <a:lnTo>
                    <a:pt x="137789" y="1180371"/>
                  </a:lnTo>
                  <a:lnTo>
                    <a:pt x="144888" y="1242199"/>
                  </a:lnTo>
                  <a:lnTo>
                    <a:pt x="148042" y="1299312"/>
                  </a:lnTo>
                  <a:lnTo>
                    <a:pt x="149445" y="1357622"/>
                  </a:lnTo>
                  <a:lnTo>
                    <a:pt x="157594" y="1416463"/>
                  </a:lnTo>
                  <a:lnTo>
                    <a:pt x="167801" y="1472718"/>
                  </a:lnTo>
                  <a:lnTo>
                    <a:pt x="172337" y="1521239"/>
                  </a:lnTo>
                  <a:lnTo>
                    <a:pt x="174354" y="1573849"/>
                  </a:lnTo>
                  <a:lnTo>
                    <a:pt x="172427" y="1627334"/>
                  </a:lnTo>
                  <a:lnTo>
                    <a:pt x="158298" y="1697112"/>
                  </a:lnTo>
                  <a:lnTo>
                    <a:pt x="154003" y="1740914"/>
                  </a:lnTo>
                  <a:lnTo>
                    <a:pt x="152094" y="1783900"/>
                  </a:lnTo>
                  <a:lnTo>
                    <a:pt x="150868" y="1855502"/>
                  </a:lnTo>
                  <a:lnTo>
                    <a:pt x="147945" y="1868498"/>
                  </a:lnTo>
                  <a:lnTo>
                    <a:pt x="133170" y="1901683"/>
                  </a:lnTo>
                  <a:lnTo>
                    <a:pt x="128724" y="1925439"/>
                  </a:lnTo>
                  <a:lnTo>
                    <a:pt x="133182" y="1933467"/>
                  </a:lnTo>
                  <a:lnTo>
                    <a:pt x="141799" y="1938819"/>
                  </a:lnTo>
                  <a:lnTo>
                    <a:pt x="153188" y="1942387"/>
                  </a:lnTo>
                  <a:lnTo>
                    <a:pt x="165014" y="1941943"/>
                  </a:lnTo>
                  <a:lnTo>
                    <a:pt x="242442" y="1924647"/>
                  </a:lnTo>
                  <a:lnTo>
                    <a:pt x="321690" y="1914453"/>
                  </a:lnTo>
                  <a:lnTo>
                    <a:pt x="367732" y="1909947"/>
                  </a:lnTo>
                  <a:lnTo>
                    <a:pt x="434732" y="1894366"/>
                  </a:lnTo>
                  <a:lnTo>
                    <a:pt x="506167" y="1888495"/>
                  </a:lnTo>
                  <a:lnTo>
                    <a:pt x="575468" y="1886755"/>
                  </a:lnTo>
                  <a:lnTo>
                    <a:pt x="1324463" y="1886023"/>
                  </a:lnTo>
                  <a:lnTo>
                    <a:pt x="1393846" y="1893548"/>
                  </a:lnTo>
                  <a:lnTo>
                    <a:pt x="1463724" y="1903479"/>
                  </a:lnTo>
                  <a:lnTo>
                    <a:pt x="1695028" y="1919453"/>
                  </a:lnTo>
                  <a:lnTo>
                    <a:pt x="1767857" y="1922047"/>
                  </a:lnTo>
                  <a:lnTo>
                    <a:pt x="1837855" y="1930726"/>
                  </a:lnTo>
                  <a:lnTo>
                    <a:pt x="1908006" y="1941169"/>
                  </a:lnTo>
                  <a:lnTo>
                    <a:pt x="1981518" y="1945810"/>
                  </a:lnTo>
                  <a:lnTo>
                    <a:pt x="2048997" y="1955398"/>
                  </a:lnTo>
                  <a:lnTo>
                    <a:pt x="2113324" y="1966245"/>
                  </a:lnTo>
                  <a:lnTo>
                    <a:pt x="2179544" y="1971066"/>
                  </a:lnTo>
                  <a:lnTo>
                    <a:pt x="2242842" y="1980735"/>
                  </a:lnTo>
                  <a:lnTo>
                    <a:pt x="2301077" y="1991617"/>
                  </a:lnTo>
                  <a:lnTo>
                    <a:pt x="2454317" y="2008286"/>
                  </a:lnTo>
                  <a:lnTo>
                    <a:pt x="2528973" y="2012087"/>
                  </a:lnTo>
                  <a:lnTo>
                    <a:pt x="2645227" y="2012968"/>
                  </a:lnTo>
                  <a:lnTo>
                    <a:pt x="2656107" y="2008753"/>
                  </a:lnTo>
                  <a:lnTo>
                    <a:pt x="2663360" y="2001709"/>
                  </a:lnTo>
                  <a:lnTo>
                    <a:pt x="2668196" y="1992781"/>
                  </a:lnTo>
                  <a:lnTo>
                    <a:pt x="2673568" y="1964044"/>
                  </a:lnTo>
                  <a:lnTo>
                    <a:pt x="2675001" y="1946504"/>
                  </a:lnTo>
                  <a:lnTo>
                    <a:pt x="2669067" y="1911962"/>
                  </a:lnTo>
                  <a:lnTo>
                    <a:pt x="2657385" y="1864546"/>
                  </a:lnTo>
                  <a:lnTo>
                    <a:pt x="2655746" y="1850538"/>
                  </a:lnTo>
                  <a:lnTo>
                    <a:pt x="2646398" y="1823685"/>
                  </a:lnTo>
                  <a:lnTo>
                    <a:pt x="2639954" y="1810598"/>
                  </a:lnTo>
                  <a:lnTo>
                    <a:pt x="2632794" y="1781004"/>
                  </a:lnTo>
                  <a:lnTo>
                    <a:pt x="2625001" y="1728847"/>
                  </a:lnTo>
                  <a:lnTo>
                    <a:pt x="2617517" y="1668707"/>
                  </a:lnTo>
                  <a:lnTo>
                    <a:pt x="2612945" y="1624338"/>
                  </a:lnTo>
                  <a:lnTo>
                    <a:pt x="2601505" y="1571692"/>
                  </a:lnTo>
                  <a:lnTo>
                    <a:pt x="2587014" y="1522894"/>
                  </a:lnTo>
                  <a:lnTo>
                    <a:pt x="2573987" y="1476277"/>
                  </a:lnTo>
                  <a:lnTo>
                    <a:pt x="2568198" y="1427335"/>
                  </a:lnTo>
                  <a:lnTo>
                    <a:pt x="2561862" y="1373599"/>
                  </a:lnTo>
                  <a:lnTo>
                    <a:pt x="2555753" y="1316790"/>
                  </a:lnTo>
                  <a:lnTo>
                    <a:pt x="2553038" y="1258615"/>
                  </a:lnTo>
                  <a:lnTo>
                    <a:pt x="2544306" y="1199834"/>
                  </a:lnTo>
                  <a:lnTo>
                    <a:pt x="2533840" y="1142194"/>
                  </a:lnTo>
                  <a:lnTo>
                    <a:pt x="2529188" y="1088355"/>
                  </a:lnTo>
                  <a:lnTo>
                    <a:pt x="2519595" y="1032440"/>
                  </a:lnTo>
                  <a:lnTo>
                    <a:pt x="2507335" y="974664"/>
                  </a:lnTo>
                  <a:lnTo>
                    <a:pt x="2497182" y="916059"/>
                  </a:lnTo>
                  <a:lnTo>
                    <a:pt x="2491729" y="853324"/>
                  </a:lnTo>
                  <a:lnTo>
                    <a:pt x="2490275" y="820790"/>
                  </a:lnTo>
                  <a:lnTo>
                    <a:pt x="2481133" y="758301"/>
                  </a:lnTo>
                  <a:lnTo>
                    <a:pt x="2467663" y="697602"/>
                  </a:lnTo>
                  <a:lnTo>
                    <a:pt x="2452269" y="637699"/>
                  </a:lnTo>
                  <a:lnTo>
                    <a:pt x="2443545" y="581912"/>
                  </a:lnTo>
                  <a:lnTo>
                    <a:pt x="2439668" y="530307"/>
                  </a:lnTo>
                  <a:lnTo>
                    <a:pt x="2437945" y="483853"/>
                  </a:lnTo>
                  <a:lnTo>
                    <a:pt x="2433416" y="432162"/>
                  </a:lnTo>
                  <a:lnTo>
                    <a:pt x="2428111" y="379085"/>
                  </a:lnTo>
                  <a:lnTo>
                    <a:pt x="2425753" y="331976"/>
                  </a:lnTo>
                  <a:lnTo>
                    <a:pt x="2424425" y="272530"/>
                  </a:lnTo>
                  <a:lnTo>
                    <a:pt x="2424032" y="212426"/>
                  </a:lnTo>
                  <a:lnTo>
                    <a:pt x="2416414" y="178413"/>
                  </a:lnTo>
                  <a:lnTo>
                    <a:pt x="2406443" y="149185"/>
                  </a:lnTo>
                  <a:lnTo>
                    <a:pt x="2400042" y="92165"/>
                  </a:lnTo>
                  <a:lnTo>
                    <a:pt x="2398778" y="33707"/>
                  </a:lnTo>
                  <a:lnTo>
                    <a:pt x="2395852" y="21790"/>
                  </a:lnTo>
                  <a:lnTo>
                    <a:pt x="2385075" y="1023"/>
                  </a:lnTo>
                  <a:lnTo>
                    <a:pt x="2378250" y="0"/>
                  </a:lnTo>
                  <a:lnTo>
                    <a:pt x="2370877" y="4963"/>
                  </a:lnTo>
                  <a:lnTo>
                    <a:pt x="2363140" y="13917"/>
                  </a:lnTo>
                  <a:lnTo>
                    <a:pt x="2318542" y="46743"/>
                  </a:lnTo>
                  <a:lnTo>
                    <a:pt x="2288155" y="59620"/>
                  </a:lnTo>
                  <a:lnTo>
                    <a:pt x="2260539" y="68166"/>
                  </a:lnTo>
                  <a:lnTo>
                    <a:pt x="2219781" y="86022"/>
                  </a:lnTo>
                  <a:lnTo>
                    <a:pt x="2171172" y="92567"/>
                  </a:lnTo>
                  <a:lnTo>
                    <a:pt x="2092252" y="94778"/>
                  </a:lnTo>
                  <a:lnTo>
                    <a:pt x="2022222" y="98924"/>
                  </a:lnTo>
                  <a:lnTo>
                    <a:pt x="1942675" y="105327"/>
                  </a:lnTo>
                  <a:lnTo>
                    <a:pt x="1861721" y="103461"/>
                  </a:lnTo>
                  <a:lnTo>
                    <a:pt x="1802902" y="98940"/>
                  </a:lnTo>
                  <a:lnTo>
                    <a:pt x="1739130" y="96930"/>
                  </a:lnTo>
                  <a:lnTo>
                    <a:pt x="1586364" y="95534"/>
                  </a:lnTo>
                  <a:lnTo>
                    <a:pt x="1273628" y="95324"/>
                  </a:lnTo>
                  <a:lnTo>
                    <a:pt x="1245194" y="99086"/>
                  </a:lnTo>
                  <a:lnTo>
                    <a:pt x="1179267" y="10802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3098800" y="4686300"/>
              <a:ext cx="114301" cy="876301"/>
            </a:xfrm>
            <a:custGeom>
              <a:avLst/>
              <a:gdLst/>
              <a:ahLst/>
              <a:cxnLst/>
              <a:rect l="0" t="0" r="0" b="0"/>
              <a:pathLst>
                <a:path w="114301" h="876301">
                  <a:moveTo>
                    <a:pt x="0" y="0"/>
                  </a:moveTo>
                  <a:lnTo>
                    <a:pt x="0" y="20225"/>
                  </a:lnTo>
                  <a:lnTo>
                    <a:pt x="2822" y="33239"/>
                  </a:lnTo>
                  <a:lnTo>
                    <a:pt x="7525" y="48971"/>
                  </a:lnTo>
                  <a:lnTo>
                    <a:pt x="13483" y="66513"/>
                  </a:lnTo>
                  <a:lnTo>
                    <a:pt x="17455" y="85264"/>
                  </a:lnTo>
                  <a:lnTo>
                    <a:pt x="20104" y="104821"/>
                  </a:lnTo>
                  <a:lnTo>
                    <a:pt x="21869" y="124914"/>
                  </a:lnTo>
                  <a:lnTo>
                    <a:pt x="23046" y="145364"/>
                  </a:lnTo>
                  <a:lnTo>
                    <a:pt x="24353" y="186902"/>
                  </a:lnTo>
                  <a:lnTo>
                    <a:pt x="27524" y="213502"/>
                  </a:lnTo>
                  <a:lnTo>
                    <a:pt x="32461" y="243934"/>
                  </a:lnTo>
                  <a:lnTo>
                    <a:pt x="53919" y="357061"/>
                  </a:lnTo>
                  <a:lnTo>
                    <a:pt x="57112" y="380563"/>
                  </a:lnTo>
                  <a:lnTo>
                    <a:pt x="59241" y="403286"/>
                  </a:lnTo>
                  <a:lnTo>
                    <a:pt x="60661" y="425491"/>
                  </a:lnTo>
                  <a:lnTo>
                    <a:pt x="64429" y="447349"/>
                  </a:lnTo>
                  <a:lnTo>
                    <a:pt x="69764" y="468977"/>
                  </a:lnTo>
                  <a:lnTo>
                    <a:pt x="76142" y="490451"/>
                  </a:lnTo>
                  <a:lnTo>
                    <a:pt x="80395" y="511823"/>
                  </a:lnTo>
                  <a:lnTo>
                    <a:pt x="83230" y="533126"/>
                  </a:lnTo>
                  <a:lnTo>
                    <a:pt x="85119" y="554384"/>
                  </a:lnTo>
                  <a:lnTo>
                    <a:pt x="86379" y="575611"/>
                  </a:lnTo>
                  <a:lnTo>
                    <a:pt x="87780" y="618012"/>
                  </a:lnTo>
                  <a:lnTo>
                    <a:pt x="88568" y="681550"/>
                  </a:lnTo>
                  <a:lnTo>
                    <a:pt x="91501" y="699900"/>
                  </a:lnTo>
                  <a:lnTo>
                    <a:pt x="96278" y="716367"/>
                  </a:lnTo>
                  <a:lnTo>
                    <a:pt x="102285" y="731577"/>
                  </a:lnTo>
                  <a:lnTo>
                    <a:pt x="106290" y="750185"/>
                  </a:lnTo>
                  <a:lnTo>
                    <a:pt x="108960" y="771056"/>
                  </a:lnTo>
                  <a:lnTo>
                    <a:pt x="110740" y="793438"/>
                  </a:lnTo>
                  <a:lnTo>
                    <a:pt x="111926" y="812591"/>
                  </a:lnTo>
                  <a:lnTo>
                    <a:pt x="114300" y="8763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3213100" y="4660900"/>
              <a:ext cx="862606" cy="939801"/>
            </a:xfrm>
            <a:custGeom>
              <a:avLst/>
              <a:gdLst/>
              <a:ahLst/>
              <a:cxnLst/>
              <a:rect l="0" t="0" r="0" b="0"/>
              <a:pathLst>
                <a:path w="862606" h="939801">
                  <a:moveTo>
                    <a:pt x="0" y="0"/>
                  </a:moveTo>
                  <a:lnTo>
                    <a:pt x="668727" y="0"/>
                  </a:lnTo>
                  <a:lnTo>
                    <a:pt x="681473" y="2822"/>
                  </a:lnTo>
                  <a:lnTo>
                    <a:pt x="703162" y="13484"/>
                  </a:lnTo>
                  <a:lnTo>
                    <a:pt x="722209" y="27630"/>
                  </a:lnTo>
                  <a:lnTo>
                    <a:pt x="731239" y="35353"/>
                  </a:lnTo>
                  <a:lnTo>
                    <a:pt x="734437" y="41913"/>
                  </a:lnTo>
                  <a:lnTo>
                    <a:pt x="733747" y="47697"/>
                  </a:lnTo>
                  <a:lnTo>
                    <a:pt x="730464" y="52964"/>
                  </a:lnTo>
                  <a:lnTo>
                    <a:pt x="726817" y="73869"/>
                  </a:lnTo>
                  <a:lnTo>
                    <a:pt x="725196" y="100564"/>
                  </a:lnTo>
                  <a:lnTo>
                    <a:pt x="724476" y="126539"/>
                  </a:lnTo>
                  <a:lnTo>
                    <a:pt x="723904" y="333097"/>
                  </a:lnTo>
                  <a:lnTo>
                    <a:pt x="726725" y="349065"/>
                  </a:lnTo>
                  <a:lnTo>
                    <a:pt x="737385" y="378095"/>
                  </a:lnTo>
                  <a:lnTo>
                    <a:pt x="741356" y="393174"/>
                  </a:lnTo>
                  <a:lnTo>
                    <a:pt x="744004" y="408872"/>
                  </a:lnTo>
                  <a:lnTo>
                    <a:pt x="745769" y="424981"/>
                  </a:lnTo>
                  <a:lnTo>
                    <a:pt x="747731" y="454169"/>
                  </a:lnTo>
                  <a:lnTo>
                    <a:pt x="750013" y="481253"/>
                  </a:lnTo>
                  <a:lnTo>
                    <a:pt x="755732" y="507401"/>
                  </a:lnTo>
                  <a:lnTo>
                    <a:pt x="757821" y="521711"/>
                  </a:lnTo>
                  <a:lnTo>
                    <a:pt x="759214" y="536897"/>
                  </a:lnTo>
                  <a:lnTo>
                    <a:pt x="760142" y="552664"/>
                  </a:lnTo>
                  <a:lnTo>
                    <a:pt x="768700" y="581473"/>
                  </a:lnTo>
                  <a:lnTo>
                    <a:pt x="779089" y="608388"/>
                  </a:lnTo>
                  <a:lnTo>
                    <a:pt x="783706" y="634461"/>
                  </a:lnTo>
                  <a:lnTo>
                    <a:pt x="787759" y="648752"/>
                  </a:lnTo>
                  <a:lnTo>
                    <a:pt x="793284" y="663923"/>
                  </a:lnTo>
                  <a:lnTo>
                    <a:pt x="799789" y="679682"/>
                  </a:lnTo>
                  <a:lnTo>
                    <a:pt x="805537" y="697243"/>
                  </a:lnTo>
                  <a:lnTo>
                    <a:pt x="810780" y="716007"/>
                  </a:lnTo>
                  <a:lnTo>
                    <a:pt x="815687" y="735571"/>
                  </a:lnTo>
                  <a:lnTo>
                    <a:pt x="821780" y="752847"/>
                  </a:lnTo>
                  <a:lnTo>
                    <a:pt x="828664" y="768598"/>
                  </a:lnTo>
                  <a:lnTo>
                    <a:pt x="843839" y="795976"/>
                  </a:lnTo>
                  <a:lnTo>
                    <a:pt x="859991" y="817552"/>
                  </a:lnTo>
                  <a:lnTo>
                    <a:pt x="862605" y="827257"/>
                  </a:lnTo>
                  <a:lnTo>
                    <a:pt x="861526" y="836549"/>
                  </a:lnTo>
                  <a:lnTo>
                    <a:pt x="857984" y="845566"/>
                  </a:lnTo>
                  <a:lnTo>
                    <a:pt x="851389" y="851577"/>
                  </a:lnTo>
                  <a:lnTo>
                    <a:pt x="842759" y="855584"/>
                  </a:lnTo>
                  <a:lnTo>
                    <a:pt x="791750" y="868758"/>
                  </a:lnTo>
                  <a:lnTo>
                    <a:pt x="777600" y="871272"/>
                  </a:lnTo>
                  <a:lnTo>
                    <a:pt x="763933" y="872948"/>
                  </a:lnTo>
                  <a:lnTo>
                    <a:pt x="750589" y="874065"/>
                  </a:lnTo>
                  <a:lnTo>
                    <a:pt x="724472" y="882832"/>
                  </a:lnTo>
                  <a:lnTo>
                    <a:pt x="711582" y="889122"/>
                  </a:lnTo>
                  <a:lnTo>
                    <a:pt x="697343" y="893314"/>
                  </a:lnTo>
                  <a:lnTo>
                    <a:pt x="682206" y="896110"/>
                  </a:lnTo>
                  <a:lnTo>
                    <a:pt x="666471" y="897973"/>
                  </a:lnTo>
                  <a:lnTo>
                    <a:pt x="651747" y="899215"/>
                  </a:lnTo>
                  <a:lnTo>
                    <a:pt x="637698" y="900043"/>
                  </a:lnTo>
                  <a:lnTo>
                    <a:pt x="624098" y="900595"/>
                  </a:lnTo>
                  <a:lnTo>
                    <a:pt x="609387" y="903785"/>
                  </a:lnTo>
                  <a:lnTo>
                    <a:pt x="593936" y="908735"/>
                  </a:lnTo>
                  <a:lnTo>
                    <a:pt x="577991" y="914856"/>
                  </a:lnTo>
                  <a:lnTo>
                    <a:pt x="563127" y="918938"/>
                  </a:lnTo>
                  <a:lnTo>
                    <a:pt x="548985" y="921658"/>
                  </a:lnTo>
                  <a:lnTo>
                    <a:pt x="535323" y="923472"/>
                  </a:lnTo>
                  <a:lnTo>
                    <a:pt x="508854" y="929250"/>
                  </a:lnTo>
                  <a:lnTo>
                    <a:pt x="495869" y="932767"/>
                  </a:lnTo>
                  <a:lnTo>
                    <a:pt x="481568" y="935111"/>
                  </a:lnTo>
                  <a:lnTo>
                    <a:pt x="466390" y="936674"/>
                  </a:lnTo>
                  <a:lnTo>
                    <a:pt x="450627" y="937716"/>
                  </a:lnTo>
                  <a:lnTo>
                    <a:pt x="435884" y="938410"/>
                  </a:lnTo>
                  <a:lnTo>
                    <a:pt x="408215" y="939182"/>
                  </a:lnTo>
                  <a:lnTo>
                    <a:pt x="292100" y="9398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304965" y="4749800"/>
              <a:ext cx="844636" cy="914401"/>
            </a:xfrm>
            <a:custGeom>
              <a:avLst/>
              <a:gdLst/>
              <a:ahLst/>
              <a:cxnLst/>
              <a:rect l="0" t="0" r="0" b="0"/>
              <a:pathLst>
                <a:path w="844636" h="914401">
                  <a:moveTo>
                    <a:pt x="704935" y="0"/>
                  </a:moveTo>
                  <a:lnTo>
                    <a:pt x="356443" y="0"/>
                  </a:lnTo>
                  <a:lnTo>
                    <a:pt x="338551" y="2822"/>
                  </a:lnTo>
                  <a:lnTo>
                    <a:pt x="319568" y="7525"/>
                  </a:lnTo>
                  <a:lnTo>
                    <a:pt x="299857" y="13484"/>
                  </a:lnTo>
                  <a:lnTo>
                    <a:pt x="282483" y="17455"/>
                  </a:lnTo>
                  <a:lnTo>
                    <a:pt x="266667" y="20104"/>
                  </a:lnTo>
                  <a:lnTo>
                    <a:pt x="251889" y="21869"/>
                  </a:lnTo>
                  <a:lnTo>
                    <a:pt x="236393" y="23046"/>
                  </a:lnTo>
                  <a:lnTo>
                    <a:pt x="220418" y="23830"/>
                  </a:lnTo>
                  <a:lnTo>
                    <a:pt x="189027" y="24702"/>
                  </a:lnTo>
                  <a:lnTo>
                    <a:pt x="160965" y="25089"/>
                  </a:lnTo>
                  <a:lnTo>
                    <a:pt x="147555" y="26604"/>
                  </a:lnTo>
                  <a:lnTo>
                    <a:pt x="121366" y="32050"/>
                  </a:lnTo>
                  <a:lnTo>
                    <a:pt x="107044" y="34066"/>
                  </a:lnTo>
                  <a:lnTo>
                    <a:pt x="91852" y="35411"/>
                  </a:lnTo>
                  <a:lnTo>
                    <a:pt x="76079" y="36307"/>
                  </a:lnTo>
                  <a:lnTo>
                    <a:pt x="47266" y="37303"/>
                  </a:lnTo>
                  <a:lnTo>
                    <a:pt x="33655" y="37569"/>
                  </a:lnTo>
                  <a:lnTo>
                    <a:pt x="21760" y="40568"/>
                  </a:lnTo>
                  <a:lnTo>
                    <a:pt x="1016" y="51426"/>
                  </a:lnTo>
                  <a:lnTo>
                    <a:pt x="0" y="55450"/>
                  </a:lnTo>
                  <a:lnTo>
                    <a:pt x="4967" y="58134"/>
                  </a:lnTo>
                  <a:lnTo>
                    <a:pt x="13923" y="59922"/>
                  </a:lnTo>
                  <a:lnTo>
                    <a:pt x="21305" y="65348"/>
                  </a:lnTo>
                  <a:lnTo>
                    <a:pt x="47054" y="100710"/>
                  </a:lnTo>
                  <a:lnTo>
                    <a:pt x="70681" y="126736"/>
                  </a:lnTo>
                  <a:lnTo>
                    <a:pt x="78899" y="135290"/>
                  </a:lnTo>
                  <a:lnTo>
                    <a:pt x="91793" y="163610"/>
                  </a:lnTo>
                  <a:lnTo>
                    <a:pt x="97207" y="181040"/>
                  </a:lnTo>
                  <a:lnTo>
                    <a:pt x="103638" y="194071"/>
                  </a:lnTo>
                  <a:lnTo>
                    <a:pt x="126174" y="223386"/>
                  </a:lnTo>
                  <a:lnTo>
                    <a:pt x="142437" y="250742"/>
                  </a:lnTo>
                  <a:lnTo>
                    <a:pt x="151547" y="277952"/>
                  </a:lnTo>
                  <a:lnTo>
                    <a:pt x="157007" y="305567"/>
                  </a:lnTo>
                  <a:lnTo>
                    <a:pt x="164137" y="336655"/>
                  </a:lnTo>
                  <a:lnTo>
                    <a:pt x="169425" y="351437"/>
                  </a:lnTo>
                  <a:lnTo>
                    <a:pt x="182827" y="379150"/>
                  </a:lnTo>
                  <a:lnTo>
                    <a:pt x="190664" y="405577"/>
                  </a:lnTo>
                  <a:lnTo>
                    <a:pt x="196970" y="432845"/>
                  </a:lnTo>
                  <a:lnTo>
                    <a:pt x="202603" y="448019"/>
                  </a:lnTo>
                  <a:lnTo>
                    <a:pt x="209180" y="463779"/>
                  </a:lnTo>
                  <a:lnTo>
                    <a:pt x="213565" y="478519"/>
                  </a:lnTo>
                  <a:lnTo>
                    <a:pt x="218437" y="506186"/>
                  </a:lnTo>
                  <a:lnTo>
                    <a:pt x="220602" y="532594"/>
                  </a:lnTo>
                  <a:lnTo>
                    <a:pt x="221565" y="559853"/>
                  </a:lnTo>
                  <a:lnTo>
                    <a:pt x="221992" y="590782"/>
                  </a:lnTo>
                  <a:lnTo>
                    <a:pt x="223518" y="605521"/>
                  </a:lnTo>
                  <a:lnTo>
                    <a:pt x="228975" y="633187"/>
                  </a:lnTo>
                  <a:lnTo>
                    <a:pt x="232341" y="659594"/>
                  </a:lnTo>
                  <a:lnTo>
                    <a:pt x="233838" y="686853"/>
                  </a:lnTo>
                  <a:lnTo>
                    <a:pt x="234503" y="717782"/>
                  </a:lnTo>
                  <a:lnTo>
                    <a:pt x="234877" y="760187"/>
                  </a:lnTo>
                  <a:lnTo>
                    <a:pt x="231202" y="782831"/>
                  </a:lnTo>
                  <a:lnTo>
                    <a:pt x="226275" y="803714"/>
                  </a:lnTo>
                  <a:lnTo>
                    <a:pt x="224086" y="827106"/>
                  </a:lnTo>
                  <a:lnTo>
                    <a:pt x="220680" y="837859"/>
                  </a:lnTo>
                  <a:lnTo>
                    <a:pt x="209370" y="857334"/>
                  </a:lnTo>
                  <a:lnTo>
                    <a:pt x="187135" y="884164"/>
                  </a:lnTo>
                  <a:lnTo>
                    <a:pt x="184757" y="887187"/>
                  </a:lnTo>
                  <a:lnTo>
                    <a:pt x="185994" y="886380"/>
                  </a:lnTo>
                  <a:lnTo>
                    <a:pt x="189641" y="883020"/>
                  </a:lnTo>
                  <a:lnTo>
                    <a:pt x="196305" y="880780"/>
                  </a:lnTo>
                  <a:lnTo>
                    <a:pt x="214999" y="878291"/>
                  </a:lnTo>
                  <a:lnTo>
                    <a:pt x="241182" y="877185"/>
                  </a:lnTo>
                  <a:lnTo>
                    <a:pt x="256066" y="876889"/>
                  </a:lnTo>
                  <a:lnTo>
                    <a:pt x="267400" y="873871"/>
                  </a:lnTo>
                  <a:lnTo>
                    <a:pt x="276367" y="869036"/>
                  </a:lnTo>
                  <a:lnTo>
                    <a:pt x="283756" y="862991"/>
                  </a:lnTo>
                  <a:lnTo>
                    <a:pt x="294327" y="858960"/>
                  </a:lnTo>
                  <a:lnTo>
                    <a:pt x="307018" y="856273"/>
                  </a:lnTo>
                  <a:lnTo>
                    <a:pt x="321124" y="854482"/>
                  </a:lnTo>
                  <a:lnTo>
                    <a:pt x="334761" y="853288"/>
                  </a:lnTo>
                  <a:lnTo>
                    <a:pt x="348085" y="852492"/>
                  </a:lnTo>
                  <a:lnTo>
                    <a:pt x="361202" y="851961"/>
                  </a:lnTo>
                  <a:lnTo>
                    <a:pt x="413372" y="851214"/>
                  </a:lnTo>
                  <a:lnTo>
                    <a:pt x="511601" y="850927"/>
                  </a:lnTo>
                  <a:lnTo>
                    <a:pt x="528068" y="853740"/>
                  </a:lnTo>
                  <a:lnTo>
                    <a:pt x="546101" y="858438"/>
                  </a:lnTo>
                  <a:lnTo>
                    <a:pt x="565179" y="864392"/>
                  </a:lnTo>
                  <a:lnTo>
                    <a:pt x="582131" y="868361"/>
                  </a:lnTo>
                  <a:lnTo>
                    <a:pt x="597665" y="871007"/>
                  </a:lnTo>
                  <a:lnTo>
                    <a:pt x="612255" y="872771"/>
                  </a:lnTo>
                  <a:lnTo>
                    <a:pt x="629037" y="873947"/>
                  </a:lnTo>
                  <a:lnTo>
                    <a:pt x="647281" y="874731"/>
                  </a:lnTo>
                  <a:lnTo>
                    <a:pt x="666499" y="875254"/>
                  </a:lnTo>
                  <a:lnTo>
                    <a:pt x="684955" y="878425"/>
                  </a:lnTo>
                  <a:lnTo>
                    <a:pt x="702904" y="883361"/>
                  </a:lnTo>
                  <a:lnTo>
                    <a:pt x="720514" y="889474"/>
                  </a:lnTo>
                  <a:lnTo>
                    <a:pt x="736488" y="893549"/>
                  </a:lnTo>
                  <a:lnTo>
                    <a:pt x="751370" y="896266"/>
                  </a:lnTo>
                  <a:lnTo>
                    <a:pt x="765525" y="898077"/>
                  </a:lnTo>
                  <a:lnTo>
                    <a:pt x="788778" y="903852"/>
                  </a:lnTo>
                  <a:lnTo>
                    <a:pt x="844635" y="9144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 descr="clipboard(7)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00" y="228600"/>
            <a:ext cx="2350837" cy="32525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8" name="Picture 17" descr="temp.png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578600" y="3924300"/>
            <a:ext cx="2667000" cy="22733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9" name="Picture 18" descr="clipboard(9).png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863600" y="635000"/>
            <a:ext cx="8204200" cy="3771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ipboard(10)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927100" y="736600"/>
            <a:ext cx="7783439" cy="30674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SOfficePNG(7)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975100" y="241300"/>
            <a:ext cx="4114800" cy="8382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152400" y="406400"/>
            <a:ext cx="40386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i="1" smtClean="0">
                <a:solidFill>
                  <a:srgbClr val="000000"/>
                </a:solidFill>
                <a:latin typeface="Times New Roman - 36"/>
              </a:rPr>
              <a:t>Top Toolbar con't:</a:t>
            </a:r>
            <a:endParaRPr lang="en-US" sz="3500" i="1">
              <a:solidFill>
                <a:srgbClr val="000000"/>
              </a:solidFill>
              <a:latin typeface="Times New Roman - 36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23900" y="1435100"/>
            <a:ext cx="7099300" cy="711775"/>
            <a:chOff x="723900" y="1435100"/>
            <a:chExt cx="7099300" cy="711775"/>
          </a:xfrm>
        </p:grpSpPr>
        <p:sp>
          <p:nvSpPr>
            <p:cNvPr id="4" name="TextBox 3"/>
            <p:cNvSpPr txBox="1"/>
            <p:nvPr/>
          </p:nvSpPr>
          <p:spPr>
            <a:xfrm>
              <a:off x="2641600" y="1562100"/>
              <a:ext cx="51816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select items, to use the pens, "fun" pens, and eraser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pic>
          <p:nvPicPr>
            <p:cNvPr id="5" name="Picture 4" descr="MSOfficePNG(9).png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3900" y="1435100"/>
              <a:ext cx="1371600" cy="5588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cxnSp>
        <p:nvCxnSpPr>
          <p:cNvPr id="7" name="Straight Connector 6"/>
          <p:cNvCxnSpPr/>
          <p:nvPr/>
        </p:nvCxnSpPr>
        <p:spPr>
          <a:xfrm>
            <a:off x="114300" y="2336800"/>
            <a:ext cx="8140700" cy="0"/>
          </a:xfrm>
          <a:prstGeom prst="line">
            <a:avLst/>
          </a:prstGeom>
          <a:ln w="190500" cap="flat" cmpd="sng" algn="ctr">
            <a:solidFill>
              <a:srgbClr val="FF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clipboard.png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768600"/>
            <a:ext cx="655701" cy="71551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 descr="clipboard(1).png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79400" y="4165600"/>
            <a:ext cx="653923" cy="61582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Picture 9" descr="clipboard(2).png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0" y="5676900"/>
            <a:ext cx="601852" cy="6932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Picture 10" descr="clipboard(3).png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30200" y="6997700"/>
            <a:ext cx="564388" cy="71793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Picture 11" descr="clipboard(4).pn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104900" y="4305300"/>
            <a:ext cx="7010400" cy="482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3" name="Picture 12" descr="clipboard(5).png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1206500" y="5676900"/>
            <a:ext cx="6155816" cy="4606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Picture 13" descr="clipboard(6).png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1473200" y="6985000"/>
            <a:ext cx="2719070" cy="5572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5" name="Freeform 14"/>
          <p:cNvSpPr/>
          <p:nvPr/>
        </p:nvSpPr>
        <p:spPr>
          <a:xfrm>
            <a:off x="178864" y="2705112"/>
            <a:ext cx="1095164" cy="825489"/>
          </a:xfrm>
          <a:custGeom>
            <a:avLst/>
            <a:gdLst/>
            <a:ahLst/>
            <a:cxnLst/>
            <a:rect l="0" t="0" r="0" b="0"/>
            <a:pathLst>
              <a:path w="1095164" h="825489">
                <a:moveTo>
                  <a:pt x="24336" y="38088"/>
                </a:moveTo>
                <a:lnTo>
                  <a:pt x="85013" y="17862"/>
                </a:lnTo>
                <a:lnTo>
                  <a:pt x="107121" y="11904"/>
                </a:lnTo>
                <a:lnTo>
                  <a:pt x="126092" y="7932"/>
                </a:lnTo>
                <a:lnTo>
                  <a:pt x="159872" y="3518"/>
                </a:lnTo>
                <a:lnTo>
                  <a:pt x="193700" y="1557"/>
                </a:lnTo>
                <a:lnTo>
                  <a:pt x="223786" y="685"/>
                </a:lnTo>
                <a:lnTo>
                  <a:pt x="293354" y="49"/>
                </a:lnTo>
                <a:lnTo>
                  <a:pt x="349036" y="0"/>
                </a:lnTo>
                <a:lnTo>
                  <a:pt x="381254" y="3756"/>
                </a:lnTo>
                <a:lnTo>
                  <a:pt x="412977" y="8718"/>
                </a:lnTo>
                <a:lnTo>
                  <a:pt x="441187" y="10923"/>
                </a:lnTo>
                <a:lnTo>
                  <a:pt x="471599" y="15666"/>
                </a:lnTo>
                <a:lnTo>
                  <a:pt x="503930" y="22478"/>
                </a:lnTo>
                <a:lnTo>
                  <a:pt x="537115" y="30209"/>
                </a:lnTo>
                <a:lnTo>
                  <a:pt x="566915" y="34586"/>
                </a:lnTo>
                <a:lnTo>
                  <a:pt x="595682" y="36531"/>
                </a:lnTo>
                <a:lnTo>
                  <a:pt x="627282" y="37396"/>
                </a:lnTo>
                <a:lnTo>
                  <a:pt x="660141" y="41543"/>
                </a:lnTo>
                <a:lnTo>
                  <a:pt x="692149" y="48090"/>
                </a:lnTo>
                <a:lnTo>
                  <a:pt x="720486" y="55703"/>
                </a:lnTo>
                <a:lnTo>
                  <a:pt x="750954" y="67554"/>
                </a:lnTo>
                <a:lnTo>
                  <a:pt x="781899" y="79406"/>
                </a:lnTo>
                <a:lnTo>
                  <a:pt x="809764" y="84673"/>
                </a:lnTo>
                <a:lnTo>
                  <a:pt x="840022" y="90778"/>
                </a:lnTo>
                <a:lnTo>
                  <a:pt x="872285" y="99605"/>
                </a:lnTo>
                <a:lnTo>
                  <a:pt x="935226" y="124505"/>
                </a:lnTo>
                <a:lnTo>
                  <a:pt x="962576" y="134351"/>
                </a:lnTo>
                <a:lnTo>
                  <a:pt x="988842" y="143431"/>
                </a:lnTo>
                <a:lnTo>
                  <a:pt x="1020688" y="156476"/>
                </a:lnTo>
                <a:lnTo>
                  <a:pt x="1047998" y="176020"/>
                </a:lnTo>
                <a:lnTo>
                  <a:pt x="1056733" y="180842"/>
                </a:lnTo>
                <a:lnTo>
                  <a:pt x="1087267" y="192345"/>
                </a:lnTo>
                <a:lnTo>
                  <a:pt x="1092790" y="195959"/>
                </a:lnTo>
                <a:lnTo>
                  <a:pt x="1095060" y="196958"/>
                </a:lnTo>
                <a:lnTo>
                  <a:pt x="1095163" y="196212"/>
                </a:lnTo>
                <a:lnTo>
                  <a:pt x="1093821" y="194304"/>
                </a:lnTo>
                <a:lnTo>
                  <a:pt x="1064963" y="191618"/>
                </a:lnTo>
                <a:lnTo>
                  <a:pt x="1036229" y="187227"/>
                </a:lnTo>
                <a:lnTo>
                  <a:pt x="1004644" y="180572"/>
                </a:lnTo>
                <a:lnTo>
                  <a:pt x="938375" y="164801"/>
                </a:lnTo>
                <a:lnTo>
                  <a:pt x="921562" y="160663"/>
                </a:lnTo>
                <a:lnTo>
                  <a:pt x="884066" y="152303"/>
                </a:lnTo>
                <a:lnTo>
                  <a:pt x="864189" y="148098"/>
                </a:lnTo>
                <a:lnTo>
                  <a:pt x="842471" y="145294"/>
                </a:lnTo>
                <a:lnTo>
                  <a:pt x="819526" y="143425"/>
                </a:lnTo>
                <a:lnTo>
                  <a:pt x="795763" y="142179"/>
                </a:lnTo>
                <a:lnTo>
                  <a:pt x="750544" y="140795"/>
                </a:lnTo>
                <a:lnTo>
                  <a:pt x="728608" y="140426"/>
                </a:lnTo>
                <a:lnTo>
                  <a:pt x="704106" y="138769"/>
                </a:lnTo>
                <a:lnTo>
                  <a:pt x="677894" y="136253"/>
                </a:lnTo>
                <a:lnTo>
                  <a:pt x="650541" y="133164"/>
                </a:lnTo>
                <a:lnTo>
                  <a:pt x="625250" y="131105"/>
                </a:lnTo>
                <a:lnTo>
                  <a:pt x="601334" y="129733"/>
                </a:lnTo>
                <a:lnTo>
                  <a:pt x="578335" y="128818"/>
                </a:lnTo>
                <a:lnTo>
                  <a:pt x="554535" y="129619"/>
                </a:lnTo>
                <a:lnTo>
                  <a:pt x="530202" y="131564"/>
                </a:lnTo>
                <a:lnTo>
                  <a:pt x="505513" y="134272"/>
                </a:lnTo>
                <a:lnTo>
                  <a:pt x="481998" y="136077"/>
                </a:lnTo>
                <a:lnTo>
                  <a:pt x="459266" y="137280"/>
                </a:lnTo>
                <a:lnTo>
                  <a:pt x="415194" y="138618"/>
                </a:lnTo>
                <a:lnTo>
                  <a:pt x="297063" y="139594"/>
                </a:lnTo>
                <a:lnTo>
                  <a:pt x="210839" y="139675"/>
                </a:lnTo>
                <a:lnTo>
                  <a:pt x="176841" y="143445"/>
                </a:lnTo>
                <a:lnTo>
                  <a:pt x="144327" y="148413"/>
                </a:lnTo>
                <a:lnTo>
                  <a:pt x="115765" y="150621"/>
                </a:lnTo>
                <a:lnTo>
                  <a:pt x="88960" y="151602"/>
                </a:lnTo>
                <a:lnTo>
                  <a:pt x="64346" y="153450"/>
                </a:lnTo>
                <a:lnTo>
                  <a:pt x="33212" y="161012"/>
                </a:lnTo>
                <a:lnTo>
                  <a:pt x="9936" y="163276"/>
                </a:lnTo>
                <a:lnTo>
                  <a:pt x="3447" y="166702"/>
                </a:lnTo>
                <a:lnTo>
                  <a:pt x="532" y="171808"/>
                </a:lnTo>
                <a:lnTo>
                  <a:pt x="0" y="178035"/>
                </a:lnTo>
                <a:lnTo>
                  <a:pt x="3878" y="182186"/>
                </a:lnTo>
                <a:lnTo>
                  <a:pt x="10697" y="184953"/>
                </a:lnTo>
                <a:lnTo>
                  <a:pt x="40521" y="188848"/>
                </a:lnTo>
                <a:lnTo>
                  <a:pt x="65396" y="189759"/>
                </a:lnTo>
                <a:lnTo>
                  <a:pt x="143816" y="190392"/>
                </a:lnTo>
                <a:lnTo>
                  <a:pt x="295293" y="190485"/>
                </a:lnTo>
                <a:lnTo>
                  <a:pt x="329146" y="194249"/>
                </a:lnTo>
                <a:lnTo>
                  <a:pt x="364418" y="200626"/>
                </a:lnTo>
                <a:lnTo>
                  <a:pt x="528323" y="232886"/>
                </a:lnTo>
                <a:lnTo>
                  <a:pt x="548005" y="238509"/>
                </a:lnTo>
                <a:lnTo>
                  <a:pt x="566771" y="245080"/>
                </a:lnTo>
                <a:lnTo>
                  <a:pt x="584926" y="252282"/>
                </a:lnTo>
                <a:lnTo>
                  <a:pt x="604084" y="258495"/>
                </a:lnTo>
                <a:lnTo>
                  <a:pt x="623913" y="264048"/>
                </a:lnTo>
                <a:lnTo>
                  <a:pt x="699689" y="283099"/>
                </a:lnTo>
                <a:lnTo>
                  <a:pt x="730893" y="295619"/>
                </a:lnTo>
                <a:lnTo>
                  <a:pt x="758872" y="310590"/>
                </a:lnTo>
                <a:lnTo>
                  <a:pt x="785418" y="326652"/>
                </a:lnTo>
                <a:lnTo>
                  <a:pt x="807565" y="335672"/>
                </a:lnTo>
                <a:lnTo>
                  <a:pt x="817422" y="338077"/>
                </a:lnTo>
                <a:lnTo>
                  <a:pt x="835900" y="348276"/>
                </a:lnTo>
                <a:lnTo>
                  <a:pt x="862169" y="366121"/>
                </a:lnTo>
                <a:lnTo>
                  <a:pt x="870758" y="371076"/>
                </a:lnTo>
                <a:lnTo>
                  <a:pt x="876484" y="375791"/>
                </a:lnTo>
                <a:lnTo>
                  <a:pt x="880301" y="380346"/>
                </a:lnTo>
                <a:lnTo>
                  <a:pt x="882846" y="384793"/>
                </a:lnTo>
                <a:lnTo>
                  <a:pt x="883131" y="389169"/>
                </a:lnTo>
                <a:lnTo>
                  <a:pt x="881910" y="393497"/>
                </a:lnTo>
                <a:lnTo>
                  <a:pt x="879686" y="397794"/>
                </a:lnTo>
                <a:lnTo>
                  <a:pt x="869687" y="406331"/>
                </a:lnTo>
                <a:lnTo>
                  <a:pt x="863070" y="410583"/>
                </a:lnTo>
                <a:lnTo>
                  <a:pt x="851603" y="412007"/>
                </a:lnTo>
                <a:lnTo>
                  <a:pt x="820047" y="409826"/>
                </a:lnTo>
                <a:lnTo>
                  <a:pt x="790029" y="407916"/>
                </a:lnTo>
                <a:lnTo>
                  <a:pt x="761166" y="405656"/>
                </a:lnTo>
                <a:lnTo>
                  <a:pt x="729523" y="399948"/>
                </a:lnTo>
                <a:lnTo>
                  <a:pt x="711772" y="397861"/>
                </a:lnTo>
                <a:lnTo>
                  <a:pt x="692882" y="396470"/>
                </a:lnTo>
                <a:lnTo>
                  <a:pt x="673233" y="395542"/>
                </a:lnTo>
                <a:lnTo>
                  <a:pt x="654489" y="393513"/>
                </a:lnTo>
                <a:lnTo>
                  <a:pt x="636349" y="390749"/>
                </a:lnTo>
                <a:lnTo>
                  <a:pt x="618611" y="387495"/>
                </a:lnTo>
                <a:lnTo>
                  <a:pt x="598319" y="385326"/>
                </a:lnTo>
                <a:lnTo>
                  <a:pt x="576325" y="383880"/>
                </a:lnTo>
                <a:lnTo>
                  <a:pt x="553195" y="382916"/>
                </a:lnTo>
                <a:lnTo>
                  <a:pt x="530720" y="380862"/>
                </a:lnTo>
                <a:lnTo>
                  <a:pt x="508681" y="378081"/>
                </a:lnTo>
                <a:lnTo>
                  <a:pt x="486932" y="374817"/>
                </a:lnTo>
                <a:lnTo>
                  <a:pt x="465378" y="372641"/>
                </a:lnTo>
                <a:lnTo>
                  <a:pt x="443953" y="371189"/>
                </a:lnTo>
                <a:lnTo>
                  <a:pt x="402743" y="369577"/>
                </a:lnTo>
                <a:lnTo>
                  <a:pt x="346398" y="368670"/>
                </a:lnTo>
                <a:lnTo>
                  <a:pt x="250697" y="368338"/>
                </a:lnTo>
                <a:lnTo>
                  <a:pt x="219485" y="372073"/>
                </a:lnTo>
                <a:lnTo>
                  <a:pt x="190091" y="377026"/>
                </a:lnTo>
                <a:lnTo>
                  <a:pt x="158212" y="379227"/>
                </a:lnTo>
                <a:lnTo>
                  <a:pt x="128992" y="383968"/>
                </a:lnTo>
                <a:lnTo>
                  <a:pt x="101894" y="389368"/>
                </a:lnTo>
                <a:lnTo>
                  <a:pt x="75739" y="391768"/>
                </a:lnTo>
                <a:lnTo>
                  <a:pt x="43956" y="393119"/>
                </a:lnTo>
                <a:lnTo>
                  <a:pt x="38827" y="397542"/>
                </a:lnTo>
                <a:lnTo>
                  <a:pt x="36819" y="404724"/>
                </a:lnTo>
                <a:lnTo>
                  <a:pt x="36891" y="413745"/>
                </a:lnTo>
                <a:lnTo>
                  <a:pt x="41173" y="421170"/>
                </a:lnTo>
                <a:lnTo>
                  <a:pt x="48260" y="427532"/>
                </a:lnTo>
                <a:lnTo>
                  <a:pt x="57219" y="433184"/>
                </a:lnTo>
                <a:lnTo>
                  <a:pt x="82224" y="439464"/>
                </a:lnTo>
                <a:lnTo>
                  <a:pt x="110742" y="442255"/>
                </a:lnTo>
                <a:lnTo>
                  <a:pt x="137527" y="443495"/>
                </a:lnTo>
                <a:lnTo>
                  <a:pt x="167306" y="447809"/>
                </a:lnTo>
                <a:lnTo>
                  <a:pt x="199356" y="453019"/>
                </a:lnTo>
                <a:lnTo>
                  <a:pt x="232415" y="455335"/>
                </a:lnTo>
                <a:lnTo>
                  <a:pt x="250544" y="457364"/>
                </a:lnTo>
                <a:lnTo>
                  <a:pt x="269686" y="460127"/>
                </a:lnTo>
                <a:lnTo>
                  <a:pt x="289502" y="463381"/>
                </a:lnTo>
                <a:lnTo>
                  <a:pt x="308358" y="468372"/>
                </a:lnTo>
                <a:lnTo>
                  <a:pt x="326573" y="474522"/>
                </a:lnTo>
                <a:lnTo>
                  <a:pt x="344360" y="481444"/>
                </a:lnTo>
                <a:lnTo>
                  <a:pt x="363274" y="486058"/>
                </a:lnTo>
                <a:lnTo>
                  <a:pt x="382939" y="489135"/>
                </a:lnTo>
                <a:lnTo>
                  <a:pt x="403105" y="491186"/>
                </a:lnTo>
                <a:lnTo>
                  <a:pt x="423604" y="495375"/>
                </a:lnTo>
                <a:lnTo>
                  <a:pt x="444325" y="500990"/>
                </a:lnTo>
                <a:lnTo>
                  <a:pt x="465195" y="507556"/>
                </a:lnTo>
                <a:lnTo>
                  <a:pt x="486164" y="513344"/>
                </a:lnTo>
                <a:lnTo>
                  <a:pt x="507199" y="518614"/>
                </a:lnTo>
                <a:lnTo>
                  <a:pt x="584912" y="537211"/>
                </a:lnTo>
                <a:lnTo>
                  <a:pt x="602664" y="542992"/>
                </a:lnTo>
                <a:lnTo>
                  <a:pt x="620144" y="549669"/>
                </a:lnTo>
                <a:lnTo>
                  <a:pt x="653206" y="563201"/>
                </a:lnTo>
                <a:lnTo>
                  <a:pt x="682011" y="573920"/>
                </a:lnTo>
                <a:lnTo>
                  <a:pt x="734997" y="592298"/>
                </a:lnTo>
                <a:lnTo>
                  <a:pt x="760696" y="600962"/>
                </a:lnTo>
                <a:lnTo>
                  <a:pt x="792223" y="613774"/>
                </a:lnTo>
                <a:lnTo>
                  <a:pt x="819438" y="633249"/>
                </a:lnTo>
                <a:lnTo>
                  <a:pt x="822515" y="636651"/>
                </a:lnTo>
                <a:lnTo>
                  <a:pt x="821744" y="637508"/>
                </a:lnTo>
                <a:lnTo>
                  <a:pt x="813361" y="634696"/>
                </a:lnTo>
                <a:lnTo>
                  <a:pt x="800229" y="628743"/>
                </a:lnTo>
                <a:lnTo>
                  <a:pt x="781221" y="625157"/>
                </a:lnTo>
                <a:lnTo>
                  <a:pt x="770226" y="624201"/>
                </a:lnTo>
                <a:lnTo>
                  <a:pt x="746720" y="615612"/>
                </a:lnTo>
                <a:lnTo>
                  <a:pt x="734525" y="609370"/>
                </a:lnTo>
                <a:lnTo>
                  <a:pt x="705924" y="602436"/>
                </a:lnTo>
                <a:lnTo>
                  <a:pt x="674397" y="597942"/>
                </a:lnTo>
                <a:lnTo>
                  <a:pt x="584614" y="579536"/>
                </a:lnTo>
                <a:lnTo>
                  <a:pt x="564365" y="576853"/>
                </a:lnTo>
                <a:lnTo>
                  <a:pt x="543811" y="575064"/>
                </a:lnTo>
                <a:lnTo>
                  <a:pt x="523053" y="573872"/>
                </a:lnTo>
                <a:lnTo>
                  <a:pt x="503569" y="571666"/>
                </a:lnTo>
                <a:lnTo>
                  <a:pt x="484936" y="568785"/>
                </a:lnTo>
                <a:lnTo>
                  <a:pt x="407732" y="554020"/>
                </a:lnTo>
                <a:lnTo>
                  <a:pt x="388589" y="551376"/>
                </a:lnTo>
                <a:lnTo>
                  <a:pt x="370182" y="549613"/>
                </a:lnTo>
                <a:lnTo>
                  <a:pt x="352267" y="548438"/>
                </a:lnTo>
                <a:lnTo>
                  <a:pt x="334678" y="547654"/>
                </a:lnTo>
                <a:lnTo>
                  <a:pt x="300084" y="546784"/>
                </a:lnTo>
                <a:lnTo>
                  <a:pt x="269657" y="550160"/>
                </a:lnTo>
                <a:lnTo>
                  <a:pt x="240612" y="554953"/>
                </a:lnTo>
                <a:lnTo>
                  <a:pt x="208888" y="557083"/>
                </a:lnTo>
                <a:lnTo>
                  <a:pt x="183500" y="561793"/>
                </a:lnTo>
                <a:lnTo>
                  <a:pt x="153340" y="572378"/>
                </a:lnTo>
                <a:lnTo>
                  <a:pt x="136704" y="580350"/>
                </a:lnTo>
                <a:lnTo>
                  <a:pt x="124607" y="588597"/>
                </a:lnTo>
                <a:lnTo>
                  <a:pt x="122227" y="594183"/>
                </a:lnTo>
                <a:lnTo>
                  <a:pt x="122052" y="600729"/>
                </a:lnTo>
                <a:lnTo>
                  <a:pt x="123347" y="607915"/>
                </a:lnTo>
                <a:lnTo>
                  <a:pt x="129854" y="614117"/>
                </a:lnTo>
                <a:lnTo>
                  <a:pt x="161747" y="629587"/>
                </a:lnTo>
                <a:lnTo>
                  <a:pt x="176189" y="638702"/>
                </a:lnTo>
                <a:lnTo>
                  <a:pt x="194837" y="643694"/>
                </a:lnTo>
                <a:lnTo>
                  <a:pt x="205736" y="645025"/>
                </a:lnTo>
                <a:lnTo>
                  <a:pt x="232899" y="654030"/>
                </a:lnTo>
                <a:lnTo>
                  <a:pt x="263786" y="664617"/>
                </a:lnTo>
                <a:lnTo>
                  <a:pt x="296328" y="669323"/>
                </a:lnTo>
                <a:lnTo>
                  <a:pt x="329606" y="678940"/>
                </a:lnTo>
                <a:lnTo>
                  <a:pt x="363211" y="689800"/>
                </a:lnTo>
                <a:lnTo>
                  <a:pt x="413864" y="697325"/>
                </a:lnTo>
                <a:lnTo>
                  <a:pt x="447696" y="704086"/>
                </a:lnTo>
                <a:lnTo>
                  <a:pt x="498477" y="715825"/>
                </a:lnTo>
                <a:lnTo>
                  <a:pt x="528576" y="724067"/>
                </a:lnTo>
                <a:lnTo>
                  <a:pt x="556065" y="732434"/>
                </a:lnTo>
                <a:lnTo>
                  <a:pt x="582393" y="740857"/>
                </a:lnTo>
                <a:lnTo>
                  <a:pt x="614273" y="746789"/>
                </a:lnTo>
                <a:lnTo>
                  <a:pt x="641594" y="748547"/>
                </a:lnTo>
                <a:lnTo>
                  <a:pt x="646096" y="747383"/>
                </a:lnTo>
                <a:lnTo>
                  <a:pt x="647687" y="745196"/>
                </a:lnTo>
                <a:lnTo>
                  <a:pt x="647337" y="742326"/>
                </a:lnTo>
                <a:lnTo>
                  <a:pt x="643184" y="735375"/>
                </a:lnTo>
                <a:lnTo>
                  <a:pt x="640101" y="731546"/>
                </a:lnTo>
                <a:lnTo>
                  <a:pt x="617861" y="723528"/>
                </a:lnTo>
                <a:lnTo>
                  <a:pt x="587280" y="715261"/>
                </a:lnTo>
                <a:lnTo>
                  <a:pt x="559578" y="706883"/>
                </a:lnTo>
                <a:lnTo>
                  <a:pt x="529391" y="702219"/>
                </a:lnTo>
                <a:lnTo>
                  <a:pt x="497160" y="700146"/>
                </a:lnTo>
                <a:lnTo>
                  <a:pt x="464021" y="699225"/>
                </a:lnTo>
                <a:lnTo>
                  <a:pt x="318929" y="698507"/>
                </a:lnTo>
                <a:lnTo>
                  <a:pt x="240454" y="698489"/>
                </a:lnTo>
                <a:lnTo>
                  <a:pt x="211170" y="702251"/>
                </a:lnTo>
                <a:lnTo>
                  <a:pt x="180751" y="708627"/>
                </a:lnTo>
                <a:lnTo>
                  <a:pt x="153120" y="716164"/>
                </a:lnTo>
                <a:lnTo>
                  <a:pt x="145470" y="721561"/>
                </a:lnTo>
                <a:lnTo>
                  <a:pt x="141780" y="727981"/>
                </a:lnTo>
                <a:lnTo>
                  <a:pt x="140732" y="735083"/>
                </a:lnTo>
                <a:lnTo>
                  <a:pt x="144267" y="739818"/>
                </a:lnTo>
                <a:lnTo>
                  <a:pt x="150856" y="742974"/>
                </a:lnTo>
                <a:lnTo>
                  <a:pt x="176594" y="751180"/>
                </a:lnTo>
                <a:lnTo>
                  <a:pt x="193606" y="757184"/>
                </a:lnTo>
                <a:lnTo>
                  <a:pt x="221872" y="761975"/>
                </a:lnTo>
                <a:lnTo>
                  <a:pt x="249478" y="768097"/>
                </a:lnTo>
                <a:lnTo>
                  <a:pt x="280562" y="771759"/>
                </a:lnTo>
                <a:lnTo>
                  <a:pt x="313192" y="774797"/>
                </a:lnTo>
                <a:lnTo>
                  <a:pt x="346509" y="780851"/>
                </a:lnTo>
                <a:lnTo>
                  <a:pt x="380131" y="788246"/>
                </a:lnTo>
                <a:lnTo>
                  <a:pt x="413889" y="794824"/>
                </a:lnTo>
                <a:lnTo>
                  <a:pt x="447707" y="797748"/>
                </a:lnTo>
                <a:lnTo>
                  <a:pt x="481553" y="802811"/>
                </a:lnTo>
                <a:lnTo>
                  <a:pt x="513999" y="808353"/>
                </a:lnTo>
                <a:lnTo>
                  <a:pt x="542530" y="810817"/>
                </a:lnTo>
                <a:lnTo>
                  <a:pt x="569322" y="815675"/>
                </a:lnTo>
                <a:lnTo>
                  <a:pt x="595341" y="821127"/>
                </a:lnTo>
                <a:lnTo>
                  <a:pt x="621016" y="823549"/>
                </a:lnTo>
                <a:lnTo>
                  <a:pt x="646538" y="824626"/>
                </a:lnTo>
                <a:lnTo>
                  <a:pt x="684736" y="825488"/>
                </a:lnTo>
              </a:path>
            </a:pathLst>
          </a:custGeom>
          <a:ln w="266700" cap="flat" cmpd="sng" algn="ctr">
            <a:solidFill>
              <a:srgbClr val="00FFFF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1409700" y="2641600"/>
            <a:ext cx="2298701" cy="749301"/>
            <a:chOff x="1409700" y="2641600"/>
            <a:chExt cx="2298701" cy="749301"/>
          </a:xfrm>
        </p:grpSpPr>
        <p:sp>
          <p:nvSpPr>
            <p:cNvPr id="16" name="Freeform 15"/>
            <p:cNvSpPr/>
            <p:nvPr/>
          </p:nvSpPr>
          <p:spPr>
            <a:xfrm>
              <a:off x="1447800" y="2857500"/>
              <a:ext cx="114301" cy="533401"/>
            </a:xfrm>
            <a:custGeom>
              <a:avLst/>
              <a:gdLst/>
              <a:ahLst/>
              <a:cxnLst/>
              <a:rect l="0" t="0" r="0" b="0"/>
              <a:pathLst>
                <a:path w="114301" h="533401">
                  <a:moveTo>
                    <a:pt x="0" y="0"/>
                  </a:moveTo>
                  <a:lnTo>
                    <a:pt x="13483" y="6742"/>
                  </a:lnTo>
                  <a:lnTo>
                    <a:pt x="17456" y="11550"/>
                  </a:lnTo>
                  <a:lnTo>
                    <a:pt x="20104" y="17577"/>
                  </a:lnTo>
                  <a:lnTo>
                    <a:pt x="21869" y="24418"/>
                  </a:lnTo>
                  <a:lnTo>
                    <a:pt x="24457" y="33212"/>
                  </a:lnTo>
                  <a:lnTo>
                    <a:pt x="31095" y="54272"/>
                  </a:lnTo>
                  <a:lnTo>
                    <a:pt x="33430" y="64403"/>
                  </a:lnTo>
                  <a:lnTo>
                    <a:pt x="34987" y="73980"/>
                  </a:lnTo>
                  <a:lnTo>
                    <a:pt x="36024" y="83186"/>
                  </a:lnTo>
                  <a:lnTo>
                    <a:pt x="36716" y="93557"/>
                  </a:lnTo>
                  <a:lnTo>
                    <a:pt x="37177" y="104705"/>
                  </a:lnTo>
                  <a:lnTo>
                    <a:pt x="37485" y="116370"/>
                  </a:lnTo>
                  <a:lnTo>
                    <a:pt x="39101" y="128380"/>
                  </a:lnTo>
                  <a:lnTo>
                    <a:pt x="41589" y="140620"/>
                  </a:lnTo>
                  <a:lnTo>
                    <a:pt x="44659" y="153013"/>
                  </a:lnTo>
                  <a:lnTo>
                    <a:pt x="46706" y="164097"/>
                  </a:lnTo>
                  <a:lnTo>
                    <a:pt x="48070" y="174309"/>
                  </a:lnTo>
                  <a:lnTo>
                    <a:pt x="48980" y="183939"/>
                  </a:lnTo>
                  <a:lnTo>
                    <a:pt x="50998" y="194593"/>
                  </a:lnTo>
                  <a:lnTo>
                    <a:pt x="53754" y="205928"/>
                  </a:lnTo>
                  <a:lnTo>
                    <a:pt x="57002" y="217719"/>
                  </a:lnTo>
                  <a:lnTo>
                    <a:pt x="59168" y="231223"/>
                  </a:lnTo>
                  <a:lnTo>
                    <a:pt x="60612" y="245871"/>
                  </a:lnTo>
                  <a:lnTo>
                    <a:pt x="61575" y="261281"/>
                  </a:lnTo>
                  <a:lnTo>
                    <a:pt x="63627" y="275787"/>
                  </a:lnTo>
                  <a:lnTo>
                    <a:pt x="66407" y="289691"/>
                  </a:lnTo>
                  <a:lnTo>
                    <a:pt x="69671" y="303194"/>
                  </a:lnTo>
                  <a:lnTo>
                    <a:pt x="71847" y="316429"/>
                  </a:lnTo>
                  <a:lnTo>
                    <a:pt x="73298" y="329486"/>
                  </a:lnTo>
                  <a:lnTo>
                    <a:pt x="74265" y="342424"/>
                  </a:lnTo>
                  <a:lnTo>
                    <a:pt x="74910" y="355282"/>
                  </a:lnTo>
                  <a:lnTo>
                    <a:pt x="75626" y="380858"/>
                  </a:lnTo>
                  <a:lnTo>
                    <a:pt x="77229" y="393606"/>
                  </a:lnTo>
                  <a:lnTo>
                    <a:pt x="79708" y="406337"/>
                  </a:lnTo>
                  <a:lnTo>
                    <a:pt x="82772" y="419058"/>
                  </a:lnTo>
                  <a:lnTo>
                    <a:pt x="84814" y="430360"/>
                  </a:lnTo>
                  <a:lnTo>
                    <a:pt x="86176" y="440718"/>
                  </a:lnTo>
                  <a:lnTo>
                    <a:pt x="87084" y="450445"/>
                  </a:lnTo>
                  <a:lnTo>
                    <a:pt x="89100" y="459752"/>
                  </a:lnTo>
                  <a:lnTo>
                    <a:pt x="91856" y="468779"/>
                  </a:lnTo>
                  <a:lnTo>
                    <a:pt x="95104" y="477619"/>
                  </a:lnTo>
                  <a:lnTo>
                    <a:pt x="97269" y="486335"/>
                  </a:lnTo>
                  <a:lnTo>
                    <a:pt x="98712" y="494968"/>
                  </a:lnTo>
                  <a:lnTo>
                    <a:pt x="114300" y="5334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1409700" y="2840534"/>
              <a:ext cx="374965" cy="359082"/>
            </a:xfrm>
            <a:custGeom>
              <a:avLst/>
              <a:gdLst/>
              <a:ahLst/>
              <a:cxnLst/>
              <a:rect l="0" t="0" r="0" b="0"/>
              <a:pathLst>
                <a:path w="374965" h="359082">
                  <a:moveTo>
                    <a:pt x="0" y="55066"/>
                  </a:moveTo>
                  <a:lnTo>
                    <a:pt x="6742" y="41581"/>
                  </a:lnTo>
                  <a:lnTo>
                    <a:pt x="8728" y="34787"/>
                  </a:lnTo>
                  <a:lnTo>
                    <a:pt x="10052" y="27436"/>
                  </a:lnTo>
                  <a:lnTo>
                    <a:pt x="10934" y="19712"/>
                  </a:lnTo>
                  <a:lnTo>
                    <a:pt x="17167" y="13152"/>
                  </a:lnTo>
                  <a:lnTo>
                    <a:pt x="26967" y="7368"/>
                  </a:lnTo>
                  <a:lnTo>
                    <a:pt x="39144" y="2100"/>
                  </a:lnTo>
                  <a:lnTo>
                    <a:pt x="52907" y="0"/>
                  </a:lnTo>
                  <a:lnTo>
                    <a:pt x="67727" y="11"/>
                  </a:lnTo>
                  <a:lnTo>
                    <a:pt x="83251" y="1429"/>
                  </a:lnTo>
                  <a:lnTo>
                    <a:pt x="96423" y="2375"/>
                  </a:lnTo>
                  <a:lnTo>
                    <a:pt x="108026" y="3005"/>
                  </a:lnTo>
                  <a:lnTo>
                    <a:pt x="128445" y="3705"/>
                  </a:lnTo>
                  <a:lnTo>
                    <a:pt x="146927" y="4016"/>
                  </a:lnTo>
                  <a:lnTo>
                    <a:pt x="158629" y="5511"/>
                  </a:lnTo>
                  <a:lnTo>
                    <a:pt x="172075" y="7918"/>
                  </a:lnTo>
                  <a:lnTo>
                    <a:pt x="186683" y="10934"/>
                  </a:lnTo>
                  <a:lnTo>
                    <a:pt x="199244" y="14355"/>
                  </a:lnTo>
                  <a:lnTo>
                    <a:pt x="210440" y="18048"/>
                  </a:lnTo>
                  <a:lnTo>
                    <a:pt x="220727" y="21920"/>
                  </a:lnTo>
                  <a:lnTo>
                    <a:pt x="230407" y="27324"/>
                  </a:lnTo>
                  <a:lnTo>
                    <a:pt x="239682" y="33749"/>
                  </a:lnTo>
                  <a:lnTo>
                    <a:pt x="248688" y="40855"/>
                  </a:lnTo>
                  <a:lnTo>
                    <a:pt x="258925" y="45592"/>
                  </a:lnTo>
                  <a:lnTo>
                    <a:pt x="269983" y="48750"/>
                  </a:lnTo>
                  <a:lnTo>
                    <a:pt x="281589" y="50855"/>
                  </a:lnTo>
                  <a:lnTo>
                    <a:pt x="292148" y="55081"/>
                  </a:lnTo>
                  <a:lnTo>
                    <a:pt x="302010" y="60720"/>
                  </a:lnTo>
                  <a:lnTo>
                    <a:pt x="311406" y="67302"/>
                  </a:lnTo>
                  <a:lnTo>
                    <a:pt x="320493" y="74512"/>
                  </a:lnTo>
                  <a:lnTo>
                    <a:pt x="329373" y="82141"/>
                  </a:lnTo>
                  <a:lnTo>
                    <a:pt x="345354" y="96732"/>
                  </a:lnTo>
                  <a:lnTo>
                    <a:pt x="357161" y="107921"/>
                  </a:lnTo>
                  <a:lnTo>
                    <a:pt x="360874" y="115702"/>
                  </a:lnTo>
                  <a:lnTo>
                    <a:pt x="363349" y="125124"/>
                  </a:lnTo>
                  <a:lnTo>
                    <a:pt x="364999" y="135638"/>
                  </a:lnTo>
                  <a:lnTo>
                    <a:pt x="367510" y="144058"/>
                  </a:lnTo>
                  <a:lnTo>
                    <a:pt x="370596" y="151083"/>
                  </a:lnTo>
                  <a:lnTo>
                    <a:pt x="374064" y="157177"/>
                  </a:lnTo>
                  <a:lnTo>
                    <a:pt x="374964" y="166884"/>
                  </a:lnTo>
                  <a:lnTo>
                    <a:pt x="374154" y="179000"/>
                  </a:lnTo>
                  <a:lnTo>
                    <a:pt x="372203" y="192722"/>
                  </a:lnTo>
                  <a:lnTo>
                    <a:pt x="370901" y="206103"/>
                  </a:lnTo>
                  <a:lnTo>
                    <a:pt x="370034" y="219257"/>
                  </a:lnTo>
                  <a:lnTo>
                    <a:pt x="369456" y="232260"/>
                  </a:lnTo>
                  <a:lnTo>
                    <a:pt x="367659" y="242340"/>
                  </a:lnTo>
                  <a:lnTo>
                    <a:pt x="365050" y="250471"/>
                  </a:lnTo>
                  <a:lnTo>
                    <a:pt x="361900" y="257302"/>
                  </a:lnTo>
                  <a:lnTo>
                    <a:pt x="356978" y="266090"/>
                  </a:lnTo>
                  <a:lnTo>
                    <a:pt x="350874" y="276182"/>
                  </a:lnTo>
                  <a:lnTo>
                    <a:pt x="343982" y="287143"/>
                  </a:lnTo>
                  <a:lnTo>
                    <a:pt x="336566" y="294451"/>
                  </a:lnTo>
                  <a:lnTo>
                    <a:pt x="328799" y="299322"/>
                  </a:lnTo>
                  <a:lnTo>
                    <a:pt x="320799" y="302570"/>
                  </a:lnTo>
                  <a:lnTo>
                    <a:pt x="312644" y="307557"/>
                  </a:lnTo>
                  <a:lnTo>
                    <a:pt x="304385" y="313705"/>
                  </a:lnTo>
                  <a:lnTo>
                    <a:pt x="296056" y="320625"/>
                  </a:lnTo>
                  <a:lnTo>
                    <a:pt x="287682" y="326650"/>
                  </a:lnTo>
                  <a:lnTo>
                    <a:pt x="279277" y="332077"/>
                  </a:lnTo>
                  <a:lnTo>
                    <a:pt x="270851" y="337107"/>
                  </a:lnTo>
                  <a:lnTo>
                    <a:pt x="261000" y="341871"/>
                  </a:lnTo>
                  <a:lnTo>
                    <a:pt x="250200" y="346458"/>
                  </a:lnTo>
                  <a:lnTo>
                    <a:pt x="238767" y="350927"/>
                  </a:lnTo>
                  <a:lnTo>
                    <a:pt x="225500" y="353907"/>
                  </a:lnTo>
                  <a:lnTo>
                    <a:pt x="211011" y="355893"/>
                  </a:lnTo>
                  <a:lnTo>
                    <a:pt x="195707" y="357217"/>
                  </a:lnTo>
                  <a:lnTo>
                    <a:pt x="181271" y="358100"/>
                  </a:lnTo>
                  <a:lnTo>
                    <a:pt x="153942" y="359081"/>
                  </a:lnTo>
                  <a:lnTo>
                    <a:pt x="143550" y="357931"/>
                  </a:lnTo>
                  <a:lnTo>
                    <a:pt x="135211" y="355754"/>
                  </a:lnTo>
                  <a:lnTo>
                    <a:pt x="128241" y="352891"/>
                  </a:lnTo>
                  <a:lnTo>
                    <a:pt x="120771" y="349571"/>
                  </a:lnTo>
                  <a:lnTo>
                    <a:pt x="112970" y="345947"/>
                  </a:lnTo>
                  <a:lnTo>
                    <a:pt x="76200" y="33446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1805916" y="2865979"/>
              <a:ext cx="338298" cy="358648"/>
            </a:xfrm>
            <a:custGeom>
              <a:avLst/>
              <a:gdLst/>
              <a:ahLst/>
              <a:cxnLst/>
              <a:rect l="0" t="0" r="0" b="0"/>
              <a:pathLst>
                <a:path w="338298" h="358648">
                  <a:moveTo>
                    <a:pt x="73684" y="16921"/>
                  </a:moveTo>
                  <a:lnTo>
                    <a:pt x="60199" y="23663"/>
                  </a:lnTo>
                  <a:lnTo>
                    <a:pt x="54816" y="28471"/>
                  </a:lnTo>
                  <a:lnTo>
                    <a:pt x="49817" y="34498"/>
                  </a:lnTo>
                  <a:lnTo>
                    <a:pt x="45072" y="41339"/>
                  </a:lnTo>
                  <a:lnTo>
                    <a:pt x="40498" y="50133"/>
                  </a:lnTo>
                  <a:lnTo>
                    <a:pt x="36038" y="60229"/>
                  </a:lnTo>
                  <a:lnTo>
                    <a:pt x="31653" y="71193"/>
                  </a:lnTo>
                  <a:lnTo>
                    <a:pt x="27319" y="81324"/>
                  </a:lnTo>
                  <a:lnTo>
                    <a:pt x="18740" y="100107"/>
                  </a:lnTo>
                  <a:lnTo>
                    <a:pt x="5977" y="126549"/>
                  </a:lnTo>
                  <a:lnTo>
                    <a:pt x="3146" y="136573"/>
                  </a:lnTo>
                  <a:lnTo>
                    <a:pt x="1258" y="147489"/>
                  </a:lnTo>
                  <a:lnTo>
                    <a:pt x="0" y="158999"/>
                  </a:lnTo>
                  <a:lnTo>
                    <a:pt x="572" y="169495"/>
                  </a:lnTo>
                  <a:lnTo>
                    <a:pt x="2365" y="179315"/>
                  </a:lnTo>
                  <a:lnTo>
                    <a:pt x="4971" y="188683"/>
                  </a:lnTo>
                  <a:lnTo>
                    <a:pt x="8120" y="197751"/>
                  </a:lnTo>
                  <a:lnTo>
                    <a:pt x="11630" y="206619"/>
                  </a:lnTo>
                  <a:lnTo>
                    <a:pt x="15381" y="215353"/>
                  </a:lnTo>
                  <a:lnTo>
                    <a:pt x="17882" y="225409"/>
                  </a:lnTo>
                  <a:lnTo>
                    <a:pt x="19549" y="236346"/>
                  </a:lnTo>
                  <a:lnTo>
                    <a:pt x="20661" y="247871"/>
                  </a:lnTo>
                  <a:lnTo>
                    <a:pt x="22813" y="256965"/>
                  </a:lnTo>
                  <a:lnTo>
                    <a:pt x="25659" y="264439"/>
                  </a:lnTo>
                  <a:lnTo>
                    <a:pt x="28967" y="270833"/>
                  </a:lnTo>
                  <a:lnTo>
                    <a:pt x="33995" y="277918"/>
                  </a:lnTo>
                  <a:lnTo>
                    <a:pt x="40169" y="285463"/>
                  </a:lnTo>
                  <a:lnTo>
                    <a:pt x="47107" y="293316"/>
                  </a:lnTo>
                  <a:lnTo>
                    <a:pt x="53144" y="301373"/>
                  </a:lnTo>
                  <a:lnTo>
                    <a:pt x="58579" y="309567"/>
                  </a:lnTo>
                  <a:lnTo>
                    <a:pt x="63614" y="317851"/>
                  </a:lnTo>
                  <a:lnTo>
                    <a:pt x="69793" y="323374"/>
                  </a:lnTo>
                  <a:lnTo>
                    <a:pt x="76734" y="327056"/>
                  </a:lnTo>
                  <a:lnTo>
                    <a:pt x="84184" y="329511"/>
                  </a:lnTo>
                  <a:lnTo>
                    <a:pt x="91973" y="333970"/>
                  </a:lnTo>
                  <a:lnTo>
                    <a:pt x="99988" y="339765"/>
                  </a:lnTo>
                  <a:lnTo>
                    <a:pt x="108153" y="346450"/>
                  </a:lnTo>
                  <a:lnTo>
                    <a:pt x="119241" y="350907"/>
                  </a:lnTo>
                  <a:lnTo>
                    <a:pt x="132277" y="353878"/>
                  </a:lnTo>
                  <a:lnTo>
                    <a:pt x="146613" y="355859"/>
                  </a:lnTo>
                  <a:lnTo>
                    <a:pt x="160403" y="357179"/>
                  </a:lnTo>
                  <a:lnTo>
                    <a:pt x="173830" y="358060"/>
                  </a:lnTo>
                  <a:lnTo>
                    <a:pt x="187014" y="358647"/>
                  </a:lnTo>
                  <a:lnTo>
                    <a:pt x="197215" y="356216"/>
                  </a:lnTo>
                  <a:lnTo>
                    <a:pt x="205427" y="351773"/>
                  </a:lnTo>
                  <a:lnTo>
                    <a:pt x="212312" y="345989"/>
                  </a:lnTo>
                  <a:lnTo>
                    <a:pt x="221136" y="342133"/>
                  </a:lnTo>
                  <a:lnTo>
                    <a:pt x="231252" y="339562"/>
                  </a:lnTo>
                  <a:lnTo>
                    <a:pt x="242229" y="337848"/>
                  </a:lnTo>
                  <a:lnTo>
                    <a:pt x="250958" y="333883"/>
                  </a:lnTo>
                  <a:lnTo>
                    <a:pt x="258189" y="328418"/>
                  </a:lnTo>
                  <a:lnTo>
                    <a:pt x="264421" y="321952"/>
                  </a:lnTo>
                  <a:lnTo>
                    <a:pt x="272808" y="314819"/>
                  </a:lnTo>
                  <a:lnTo>
                    <a:pt x="282633" y="307242"/>
                  </a:lnTo>
                  <a:lnTo>
                    <a:pt x="293417" y="299368"/>
                  </a:lnTo>
                  <a:lnTo>
                    <a:pt x="302017" y="291297"/>
                  </a:lnTo>
                  <a:lnTo>
                    <a:pt x="309161" y="283094"/>
                  </a:lnTo>
                  <a:lnTo>
                    <a:pt x="315335" y="274803"/>
                  </a:lnTo>
                  <a:lnTo>
                    <a:pt x="319451" y="266453"/>
                  </a:lnTo>
                  <a:lnTo>
                    <a:pt x="322195" y="258065"/>
                  </a:lnTo>
                  <a:lnTo>
                    <a:pt x="324025" y="249650"/>
                  </a:lnTo>
                  <a:lnTo>
                    <a:pt x="326655" y="239807"/>
                  </a:lnTo>
                  <a:lnTo>
                    <a:pt x="333341" y="217581"/>
                  </a:lnTo>
                  <a:lnTo>
                    <a:pt x="335689" y="207139"/>
                  </a:lnTo>
                  <a:lnTo>
                    <a:pt x="337254" y="197355"/>
                  </a:lnTo>
                  <a:lnTo>
                    <a:pt x="338297" y="188010"/>
                  </a:lnTo>
                  <a:lnTo>
                    <a:pt x="337581" y="177547"/>
                  </a:lnTo>
                  <a:lnTo>
                    <a:pt x="335693" y="166338"/>
                  </a:lnTo>
                  <a:lnTo>
                    <a:pt x="333023" y="154632"/>
                  </a:lnTo>
                  <a:lnTo>
                    <a:pt x="331243" y="144006"/>
                  </a:lnTo>
                  <a:lnTo>
                    <a:pt x="330057" y="134100"/>
                  </a:lnTo>
                  <a:lnTo>
                    <a:pt x="329266" y="124673"/>
                  </a:lnTo>
                  <a:lnTo>
                    <a:pt x="327327" y="115567"/>
                  </a:lnTo>
                  <a:lnTo>
                    <a:pt x="324624" y="106674"/>
                  </a:lnTo>
                  <a:lnTo>
                    <a:pt x="321410" y="97923"/>
                  </a:lnTo>
                  <a:lnTo>
                    <a:pt x="316446" y="87855"/>
                  </a:lnTo>
                  <a:lnTo>
                    <a:pt x="310314" y="76910"/>
                  </a:lnTo>
                  <a:lnTo>
                    <a:pt x="303404" y="65380"/>
                  </a:lnTo>
                  <a:lnTo>
                    <a:pt x="295975" y="56283"/>
                  </a:lnTo>
                  <a:lnTo>
                    <a:pt x="288200" y="48806"/>
                  </a:lnTo>
                  <a:lnTo>
                    <a:pt x="280195" y="42411"/>
                  </a:lnTo>
                  <a:lnTo>
                    <a:pt x="272035" y="35325"/>
                  </a:lnTo>
                  <a:lnTo>
                    <a:pt x="263774" y="27779"/>
                  </a:lnTo>
                  <a:lnTo>
                    <a:pt x="255444" y="19926"/>
                  </a:lnTo>
                  <a:lnTo>
                    <a:pt x="244246" y="13280"/>
                  </a:lnTo>
                  <a:lnTo>
                    <a:pt x="231136" y="7438"/>
                  </a:lnTo>
                  <a:lnTo>
                    <a:pt x="216752" y="2132"/>
                  </a:lnTo>
                  <a:lnTo>
                    <a:pt x="201518" y="6"/>
                  </a:lnTo>
                  <a:lnTo>
                    <a:pt x="185718" y="0"/>
                  </a:lnTo>
                  <a:lnTo>
                    <a:pt x="169540" y="1407"/>
                  </a:lnTo>
                  <a:lnTo>
                    <a:pt x="153110" y="5167"/>
                  </a:lnTo>
                  <a:lnTo>
                    <a:pt x="136512" y="10496"/>
                  </a:lnTo>
                  <a:lnTo>
                    <a:pt x="119803" y="16871"/>
                  </a:lnTo>
                  <a:lnTo>
                    <a:pt x="107252" y="22532"/>
                  </a:lnTo>
                  <a:lnTo>
                    <a:pt x="97474" y="27717"/>
                  </a:lnTo>
                  <a:lnTo>
                    <a:pt x="89543" y="32585"/>
                  </a:lnTo>
                  <a:lnTo>
                    <a:pt x="82846" y="38652"/>
                  </a:lnTo>
                  <a:lnTo>
                    <a:pt x="76969" y="45520"/>
                  </a:lnTo>
                  <a:lnTo>
                    <a:pt x="71641" y="52920"/>
                  </a:lnTo>
                  <a:lnTo>
                    <a:pt x="65266" y="59265"/>
                  </a:lnTo>
                  <a:lnTo>
                    <a:pt x="58194" y="64906"/>
                  </a:lnTo>
                  <a:lnTo>
                    <a:pt x="50657" y="70077"/>
                  </a:lnTo>
                  <a:lnTo>
                    <a:pt x="44222" y="77758"/>
                  </a:lnTo>
                  <a:lnTo>
                    <a:pt x="38520" y="87112"/>
                  </a:lnTo>
                  <a:lnTo>
                    <a:pt x="22884" y="11852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2260600" y="2946400"/>
              <a:ext cx="59389" cy="238807"/>
            </a:xfrm>
            <a:custGeom>
              <a:avLst/>
              <a:gdLst/>
              <a:ahLst/>
              <a:cxnLst/>
              <a:rect l="0" t="0" r="0" b="0"/>
              <a:pathLst>
                <a:path w="59389" h="238807">
                  <a:moveTo>
                    <a:pt x="0" y="0"/>
                  </a:moveTo>
                  <a:lnTo>
                    <a:pt x="6742" y="6742"/>
                  </a:lnTo>
                  <a:lnTo>
                    <a:pt x="10139" y="11550"/>
                  </a:lnTo>
                  <a:lnTo>
                    <a:pt x="13815" y="17577"/>
                  </a:lnTo>
                  <a:lnTo>
                    <a:pt x="17676" y="24418"/>
                  </a:lnTo>
                  <a:lnTo>
                    <a:pt x="20251" y="33212"/>
                  </a:lnTo>
                  <a:lnTo>
                    <a:pt x="21967" y="43308"/>
                  </a:lnTo>
                  <a:lnTo>
                    <a:pt x="23111" y="54272"/>
                  </a:lnTo>
                  <a:lnTo>
                    <a:pt x="23874" y="64403"/>
                  </a:lnTo>
                  <a:lnTo>
                    <a:pt x="24383" y="73980"/>
                  </a:lnTo>
                  <a:lnTo>
                    <a:pt x="24721" y="83186"/>
                  </a:lnTo>
                  <a:lnTo>
                    <a:pt x="25199" y="116370"/>
                  </a:lnTo>
                  <a:lnTo>
                    <a:pt x="26677" y="126969"/>
                  </a:lnTo>
                  <a:lnTo>
                    <a:pt x="29073" y="136857"/>
                  </a:lnTo>
                  <a:lnTo>
                    <a:pt x="43058" y="179747"/>
                  </a:lnTo>
                  <a:lnTo>
                    <a:pt x="47050" y="193209"/>
                  </a:lnTo>
                  <a:lnTo>
                    <a:pt x="59388" y="23880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2235200" y="2730500"/>
              <a:ext cx="12701" cy="12701"/>
            </a:xfrm>
            <a:custGeom>
              <a:avLst/>
              <a:gdLst/>
              <a:ahLst/>
              <a:cxnLst/>
              <a:rect l="0" t="0" r="0" b="0"/>
              <a:pathLst>
                <a:path w="12701" h="12701">
                  <a:moveTo>
                    <a:pt x="0" y="0"/>
                  </a:moveTo>
                  <a:lnTo>
                    <a:pt x="12700" y="127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2400300" y="3086100"/>
              <a:ext cx="28133" cy="76357"/>
            </a:xfrm>
            <a:custGeom>
              <a:avLst/>
              <a:gdLst/>
              <a:ahLst/>
              <a:cxnLst/>
              <a:rect l="0" t="0" r="0" b="0"/>
              <a:pathLst>
                <a:path w="28133" h="76357">
                  <a:moveTo>
                    <a:pt x="0" y="0"/>
                  </a:moveTo>
                  <a:lnTo>
                    <a:pt x="17676" y="35353"/>
                  </a:lnTo>
                  <a:lnTo>
                    <a:pt x="20251" y="43324"/>
                  </a:lnTo>
                  <a:lnTo>
                    <a:pt x="21967" y="51460"/>
                  </a:lnTo>
                  <a:lnTo>
                    <a:pt x="23111" y="59707"/>
                  </a:lnTo>
                  <a:lnTo>
                    <a:pt x="25285" y="68027"/>
                  </a:lnTo>
                  <a:lnTo>
                    <a:pt x="28132" y="7635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2426222" y="2877509"/>
              <a:ext cx="266179" cy="297492"/>
            </a:xfrm>
            <a:custGeom>
              <a:avLst/>
              <a:gdLst/>
              <a:ahLst/>
              <a:cxnLst/>
              <a:rect l="0" t="0" r="0" b="0"/>
              <a:pathLst>
                <a:path w="266179" h="297492">
                  <a:moveTo>
                    <a:pt x="11958" y="284791"/>
                  </a:moveTo>
                  <a:lnTo>
                    <a:pt x="12162" y="215375"/>
                  </a:lnTo>
                  <a:lnTo>
                    <a:pt x="10756" y="204647"/>
                  </a:lnTo>
                  <a:lnTo>
                    <a:pt x="8408" y="193261"/>
                  </a:lnTo>
                  <a:lnTo>
                    <a:pt x="5431" y="181438"/>
                  </a:lnTo>
                  <a:lnTo>
                    <a:pt x="3447" y="169322"/>
                  </a:lnTo>
                  <a:lnTo>
                    <a:pt x="2124" y="157011"/>
                  </a:lnTo>
                  <a:lnTo>
                    <a:pt x="1242" y="144571"/>
                  </a:lnTo>
                  <a:lnTo>
                    <a:pt x="654" y="133455"/>
                  </a:lnTo>
                  <a:lnTo>
                    <a:pt x="0" y="113579"/>
                  </a:lnTo>
                  <a:lnTo>
                    <a:pt x="1237" y="104327"/>
                  </a:lnTo>
                  <a:lnTo>
                    <a:pt x="3473" y="95337"/>
                  </a:lnTo>
                  <a:lnTo>
                    <a:pt x="6374" y="86522"/>
                  </a:lnTo>
                  <a:lnTo>
                    <a:pt x="8309" y="76411"/>
                  </a:lnTo>
                  <a:lnTo>
                    <a:pt x="9598" y="65438"/>
                  </a:lnTo>
                  <a:lnTo>
                    <a:pt x="10458" y="53889"/>
                  </a:lnTo>
                  <a:lnTo>
                    <a:pt x="12442" y="44778"/>
                  </a:lnTo>
                  <a:lnTo>
                    <a:pt x="15176" y="37293"/>
                  </a:lnTo>
                  <a:lnTo>
                    <a:pt x="18410" y="30892"/>
                  </a:lnTo>
                  <a:lnTo>
                    <a:pt x="21977" y="25214"/>
                  </a:lnTo>
                  <a:lnTo>
                    <a:pt x="25766" y="20017"/>
                  </a:lnTo>
                  <a:lnTo>
                    <a:pt x="29703" y="15142"/>
                  </a:lnTo>
                  <a:lnTo>
                    <a:pt x="35150" y="10480"/>
                  </a:lnTo>
                  <a:lnTo>
                    <a:pt x="41604" y="5961"/>
                  </a:lnTo>
                  <a:lnTo>
                    <a:pt x="48728" y="1538"/>
                  </a:lnTo>
                  <a:lnTo>
                    <a:pt x="57711" y="0"/>
                  </a:lnTo>
                  <a:lnTo>
                    <a:pt x="67933" y="386"/>
                  </a:lnTo>
                  <a:lnTo>
                    <a:pt x="78982" y="2054"/>
                  </a:lnTo>
                  <a:lnTo>
                    <a:pt x="87758" y="4577"/>
                  </a:lnTo>
                  <a:lnTo>
                    <a:pt x="95020" y="7671"/>
                  </a:lnTo>
                  <a:lnTo>
                    <a:pt x="101272" y="11144"/>
                  </a:lnTo>
                  <a:lnTo>
                    <a:pt x="109674" y="13459"/>
                  </a:lnTo>
                  <a:lnTo>
                    <a:pt x="119509" y="15003"/>
                  </a:lnTo>
                  <a:lnTo>
                    <a:pt x="130298" y="16032"/>
                  </a:lnTo>
                  <a:lnTo>
                    <a:pt x="138903" y="20952"/>
                  </a:lnTo>
                  <a:lnTo>
                    <a:pt x="146050" y="28465"/>
                  </a:lnTo>
                  <a:lnTo>
                    <a:pt x="152226" y="37707"/>
                  </a:lnTo>
                  <a:lnTo>
                    <a:pt x="159165" y="45279"/>
                  </a:lnTo>
                  <a:lnTo>
                    <a:pt x="166614" y="51738"/>
                  </a:lnTo>
                  <a:lnTo>
                    <a:pt x="174402" y="57456"/>
                  </a:lnTo>
                  <a:lnTo>
                    <a:pt x="182416" y="65501"/>
                  </a:lnTo>
                  <a:lnTo>
                    <a:pt x="190581" y="75097"/>
                  </a:lnTo>
                  <a:lnTo>
                    <a:pt x="198847" y="85728"/>
                  </a:lnTo>
                  <a:lnTo>
                    <a:pt x="205768" y="95638"/>
                  </a:lnTo>
                  <a:lnTo>
                    <a:pt x="211793" y="105067"/>
                  </a:lnTo>
                  <a:lnTo>
                    <a:pt x="217221" y="114175"/>
                  </a:lnTo>
                  <a:lnTo>
                    <a:pt x="222251" y="124480"/>
                  </a:lnTo>
                  <a:lnTo>
                    <a:pt x="227016" y="135583"/>
                  </a:lnTo>
                  <a:lnTo>
                    <a:pt x="231603" y="147219"/>
                  </a:lnTo>
                  <a:lnTo>
                    <a:pt x="237483" y="157798"/>
                  </a:lnTo>
                  <a:lnTo>
                    <a:pt x="244226" y="167674"/>
                  </a:lnTo>
                  <a:lnTo>
                    <a:pt x="251543" y="177079"/>
                  </a:lnTo>
                  <a:lnTo>
                    <a:pt x="256421" y="186172"/>
                  </a:lnTo>
                  <a:lnTo>
                    <a:pt x="259673" y="195056"/>
                  </a:lnTo>
                  <a:lnTo>
                    <a:pt x="261841" y="203801"/>
                  </a:lnTo>
                  <a:lnTo>
                    <a:pt x="263287" y="212453"/>
                  </a:lnTo>
                  <a:lnTo>
                    <a:pt x="264250" y="221043"/>
                  </a:lnTo>
                  <a:lnTo>
                    <a:pt x="264893" y="229592"/>
                  </a:lnTo>
                  <a:lnTo>
                    <a:pt x="265321" y="239525"/>
                  </a:lnTo>
                  <a:lnTo>
                    <a:pt x="265607" y="250380"/>
                  </a:lnTo>
                  <a:lnTo>
                    <a:pt x="266178" y="29749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2755900" y="2641600"/>
              <a:ext cx="76201" cy="495301"/>
            </a:xfrm>
            <a:custGeom>
              <a:avLst/>
              <a:gdLst/>
              <a:ahLst/>
              <a:cxnLst/>
              <a:rect l="0" t="0" r="0" b="0"/>
              <a:pathLst>
                <a:path w="76201" h="495301">
                  <a:moveTo>
                    <a:pt x="0" y="0"/>
                  </a:moveTo>
                  <a:lnTo>
                    <a:pt x="6742" y="13484"/>
                  </a:lnTo>
                  <a:lnTo>
                    <a:pt x="8727" y="23100"/>
                  </a:lnTo>
                  <a:lnTo>
                    <a:pt x="10052" y="35155"/>
                  </a:lnTo>
                  <a:lnTo>
                    <a:pt x="10934" y="48837"/>
                  </a:lnTo>
                  <a:lnTo>
                    <a:pt x="12934" y="60780"/>
                  </a:lnTo>
                  <a:lnTo>
                    <a:pt x="15678" y="71564"/>
                  </a:lnTo>
                  <a:lnTo>
                    <a:pt x="18918" y="81576"/>
                  </a:lnTo>
                  <a:lnTo>
                    <a:pt x="22490" y="93895"/>
                  </a:lnTo>
                  <a:lnTo>
                    <a:pt x="30221" y="122634"/>
                  </a:lnTo>
                  <a:lnTo>
                    <a:pt x="32847" y="136789"/>
                  </a:lnTo>
                  <a:lnTo>
                    <a:pt x="34598" y="150460"/>
                  </a:lnTo>
                  <a:lnTo>
                    <a:pt x="35765" y="163806"/>
                  </a:lnTo>
                  <a:lnTo>
                    <a:pt x="36543" y="176937"/>
                  </a:lnTo>
                  <a:lnTo>
                    <a:pt x="37408" y="202816"/>
                  </a:lnTo>
                  <a:lnTo>
                    <a:pt x="39049" y="214233"/>
                  </a:lnTo>
                  <a:lnTo>
                    <a:pt x="41555" y="224666"/>
                  </a:lnTo>
                  <a:lnTo>
                    <a:pt x="44637" y="234444"/>
                  </a:lnTo>
                  <a:lnTo>
                    <a:pt x="46691" y="246607"/>
                  </a:lnTo>
                  <a:lnTo>
                    <a:pt x="48061" y="260360"/>
                  </a:lnTo>
                  <a:lnTo>
                    <a:pt x="48973" y="275173"/>
                  </a:lnTo>
                  <a:lnTo>
                    <a:pt x="50993" y="289282"/>
                  </a:lnTo>
                  <a:lnTo>
                    <a:pt x="53751" y="302921"/>
                  </a:lnTo>
                  <a:lnTo>
                    <a:pt x="57000" y="316247"/>
                  </a:lnTo>
                  <a:lnTo>
                    <a:pt x="60578" y="329365"/>
                  </a:lnTo>
                  <a:lnTo>
                    <a:pt x="68316" y="355229"/>
                  </a:lnTo>
                  <a:lnTo>
                    <a:pt x="70944" y="366641"/>
                  </a:lnTo>
                  <a:lnTo>
                    <a:pt x="72696" y="377072"/>
                  </a:lnTo>
                  <a:lnTo>
                    <a:pt x="73864" y="386848"/>
                  </a:lnTo>
                  <a:lnTo>
                    <a:pt x="74642" y="397598"/>
                  </a:lnTo>
                  <a:lnTo>
                    <a:pt x="75161" y="408999"/>
                  </a:lnTo>
                  <a:lnTo>
                    <a:pt x="75738" y="432955"/>
                  </a:lnTo>
                  <a:lnTo>
                    <a:pt x="76200" y="4953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2628900" y="2819404"/>
              <a:ext cx="266701" cy="12697"/>
            </a:xfrm>
            <a:custGeom>
              <a:avLst/>
              <a:gdLst/>
              <a:ahLst/>
              <a:cxnLst/>
              <a:rect l="0" t="0" r="0" b="0"/>
              <a:pathLst>
                <a:path w="266701" h="12697">
                  <a:moveTo>
                    <a:pt x="266700" y="12696"/>
                  </a:moveTo>
                  <a:lnTo>
                    <a:pt x="253215" y="5954"/>
                  </a:lnTo>
                  <a:lnTo>
                    <a:pt x="246421" y="3968"/>
                  </a:lnTo>
                  <a:lnTo>
                    <a:pt x="239070" y="2644"/>
                  </a:lnTo>
                  <a:lnTo>
                    <a:pt x="231346" y="1761"/>
                  </a:lnTo>
                  <a:lnTo>
                    <a:pt x="221964" y="1172"/>
                  </a:lnTo>
                  <a:lnTo>
                    <a:pt x="200250" y="519"/>
                  </a:lnTo>
                  <a:lnTo>
                    <a:pt x="105399" y="26"/>
                  </a:lnTo>
                  <a:lnTo>
                    <a:pt x="38600" y="0"/>
                  </a:lnTo>
                  <a:lnTo>
                    <a:pt x="28555" y="1409"/>
                  </a:lnTo>
                  <a:lnTo>
                    <a:pt x="20448" y="3760"/>
                  </a:lnTo>
                  <a:lnTo>
                    <a:pt x="0" y="1269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2971800" y="2845116"/>
              <a:ext cx="336523" cy="304485"/>
            </a:xfrm>
            <a:custGeom>
              <a:avLst/>
              <a:gdLst/>
              <a:ahLst/>
              <a:cxnLst/>
              <a:rect l="0" t="0" r="0" b="0"/>
              <a:pathLst>
                <a:path w="336523" h="304485">
                  <a:moveTo>
                    <a:pt x="0" y="139384"/>
                  </a:moveTo>
                  <a:lnTo>
                    <a:pt x="13483" y="146126"/>
                  </a:lnTo>
                  <a:lnTo>
                    <a:pt x="23100" y="148112"/>
                  </a:lnTo>
                  <a:lnTo>
                    <a:pt x="35155" y="149436"/>
                  </a:lnTo>
                  <a:lnTo>
                    <a:pt x="48837" y="150318"/>
                  </a:lnTo>
                  <a:lnTo>
                    <a:pt x="63602" y="150907"/>
                  </a:lnTo>
                  <a:lnTo>
                    <a:pt x="108529" y="151735"/>
                  </a:lnTo>
                  <a:lnTo>
                    <a:pt x="203553" y="152070"/>
                  </a:lnTo>
                  <a:lnTo>
                    <a:pt x="214724" y="150663"/>
                  </a:lnTo>
                  <a:lnTo>
                    <a:pt x="224994" y="148315"/>
                  </a:lnTo>
                  <a:lnTo>
                    <a:pt x="234662" y="145338"/>
                  </a:lnTo>
                  <a:lnTo>
                    <a:pt x="243930" y="140531"/>
                  </a:lnTo>
                  <a:lnTo>
                    <a:pt x="252931" y="134504"/>
                  </a:lnTo>
                  <a:lnTo>
                    <a:pt x="261754" y="127664"/>
                  </a:lnTo>
                  <a:lnTo>
                    <a:pt x="270458" y="121693"/>
                  </a:lnTo>
                  <a:lnTo>
                    <a:pt x="279083" y="116301"/>
                  </a:lnTo>
                  <a:lnTo>
                    <a:pt x="287655" y="111295"/>
                  </a:lnTo>
                  <a:lnTo>
                    <a:pt x="296192" y="106547"/>
                  </a:lnTo>
                  <a:lnTo>
                    <a:pt x="313204" y="97508"/>
                  </a:lnTo>
                  <a:lnTo>
                    <a:pt x="318869" y="91711"/>
                  </a:lnTo>
                  <a:lnTo>
                    <a:pt x="322646" y="85024"/>
                  </a:lnTo>
                  <a:lnTo>
                    <a:pt x="325164" y="77744"/>
                  </a:lnTo>
                  <a:lnTo>
                    <a:pt x="328253" y="71479"/>
                  </a:lnTo>
                  <a:lnTo>
                    <a:pt x="331724" y="65892"/>
                  </a:lnTo>
                  <a:lnTo>
                    <a:pt x="335450" y="60756"/>
                  </a:lnTo>
                  <a:lnTo>
                    <a:pt x="336522" y="53098"/>
                  </a:lnTo>
                  <a:lnTo>
                    <a:pt x="335826" y="43760"/>
                  </a:lnTo>
                  <a:lnTo>
                    <a:pt x="333950" y="33301"/>
                  </a:lnTo>
                  <a:lnTo>
                    <a:pt x="331289" y="24918"/>
                  </a:lnTo>
                  <a:lnTo>
                    <a:pt x="328104" y="17917"/>
                  </a:lnTo>
                  <a:lnTo>
                    <a:pt x="324569" y="11839"/>
                  </a:lnTo>
                  <a:lnTo>
                    <a:pt x="319390" y="7787"/>
                  </a:lnTo>
                  <a:lnTo>
                    <a:pt x="313116" y="5086"/>
                  </a:lnTo>
                  <a:lnTo>
                    <a:pt x="306110" y="3285"/>
                  </a:lnTo>
                  <a:lnTo>
                    <a:pt x="298618" y="2085"/>
                  </a:lnTo>
                  <a:lnTo>
                    <a:pt x="290801" y="1284"/>
                  </a:lnTo>
                  <a:lnTo>
                    <a:pt x="282767" y="751"/>
                  </a:lnTo>
                  <a:lnTo>
                    <a:pt x="274589" y="395"/>
                  </a:lnTo>
                  <a:lnTo>
                    <a:pt x="257976" y="0"/>
                  </a:lnTo>
                  <a:lnTo>
                    <a:pt x="249595" y="1305"/>
                  </a:lnTo>
                  <a:lnTo>
                    <a:pt x="241186" y="3587"/>
                  </a:lnTo>
                  <a:lnTo>
                    <a:pt x="200668" y="17388"/>
                  </a:lnTo>
                  <a:lnTo>
                    <a:pt x="191634" y="22775"/>
                  </a:lnTo>
                  <a:lnTo>
                    <a:pt x="184200" y="29189"/>
                  </a:lnTo>
                  <a:lnTo>
                    <a:pt x="177834" y="36287"/>
                  </a:lnTo>
                  <a:lnTo>
                    <a:pt x="169355" y="42431"/>
                  </a:lnTo>
                  <a:lnTo>
                    <a:pt x="159470" y="47937"/>
                  </a:lnTo>
                  <a:lnTo>
                    <a:pt x="148647" y="53019"/>
                  </a:lnTo>
                  <a:lnTo>
                    <a:pt x="140020" y="59230"/>
                  </a:lnTo>
                  <a:lnTo>
                    <a:pt x="132857" y="66192"/>
                  </a:lnTo>
                  <a:lnTo>
                    <a:pt x="126672" y="73656"/>
                  </a:lnTo>
                  <a:lnTo>
                    <a:pt x="121136" y="80043"/>
                  </a:lnTo>
                  <a:lnTo>
                    <a:pt x="116035" y="85712"/>
                  </a:lnTo>
                  <a:lnTo>
                    <a:pt x="111223" y="90903"/>
                  </a:lnTo>
                  <a:lnTo>
                    <a:pt x="106604" y="97185"/>
                  </a:lnTo>
                  <a:lnTo>
                    <a:pt x="102114" y="104196"/>
                  </a:lnTo>
                  <a:lnTo>
                    <a:pt x="97709" y="111692"/>
                  </a:lnTo>
                  <a:lnTo>
                    <a:pt x="93361" y="119511"/>
                  </a:lnTo>
                  <a:lnTo>
                    <a:pt x="84768" y="135726"/>
                  </a:lnTo>
                  <a:lnTo>
                    <a:pt x="81912" y="145411"/>
                  </a:lnTo>
                  <a:lnTo>
                    <a:pt x="80008" y="156102"/>
                  </a:lnTo>
                  <a:lnTo>
                    <a:pt x="78738" y="167463"/>
                  </a:lnTo>
                  <a:lnTo>
                    <a:pt x="79303" y="176447"/>
                  </a:lnTo>
                  <a:lnTo>
                    <a:pt x="81091" y="183848"/>
                  </a:lnTo>
                  <a:lnTo>
                    <a:pt x="83694" y="190193"/>
                  </a:lnTo>
                  <a:lnTo>
                    <a:pt x="85429" y="198657"/>
                  </a:lnTo>
                  <a:lnTo>
                    <a:pt x="86586" y="208532"/>
                  </a:lnTo>
                  <a:lnTo>
                    <a:pt x="87357" y="219350"/>
                  </a:lnTo>
                  <a:lnTo>
                    <a:pt x="89282" y="227972"/>
                  </a:lnTo>
                  <a:lnTo>
                    <a:pt x="91977" y="235131"/>
                  </a:lnTo>
                  <a:lnTo>
                    <a:pt x="106441" y="263503"/>
                  </a:lnTo>
                  <a:lnTo>
                    <a:pt x="110471" y="270108"/>
                  </a:lnTo>
                  <a:lnTo>
                    <a:pt x="114570" y="275922"/>
                  </a:lnTo>
                  <a:lnTo>
                    <a:pt x="118713" y="281209"/>
                  </a:lnTo>
                  <a:lnTo>
                    <a:pt x="125708" y="286145"/>
                  </a:lnTo>
                  <a:lnTo>
                    <a:pt x="134605" y="290847"/>
                  </a:lnTo>
                  <a:lnTo>
                    <a:pt x="144770" y="295392"/>
                  </a:lnTo>
                  <a:lnTo>
                    <a:pt x="155780" y="298423"/>
                  </a:lnTo>
                  <a:lnTo>
                    <a:pt x="167353" y="300443"/>
                  </a:lnTo>
                  <a:lnTo>
                    <a:pt x="228600" y="304484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3403616" y="2809844"/>
              <a:ext cx="304785" cy="307682"/>
            </a:xfrm>
            <a:custGeom>
              <a:avLst/>
              <a:gdLst/>
              <a:ahLst/>
              <a:cxnLst/>
              <a:rect l="0" t="0" r="0" b="0"/>
              <a:pathLst>
                <a:path w="304785" h="307682">
                  <a:moveTo>
                    <a:pt x="50784" y="187356"/>
                  </a:moveTo>
                  <a:lnTo>
                    <a:pt x="50784" y="300396"/>
                  </a:lnTo>
                  <a:lnTo>
                    <a:pt x="49372" y="306460"/>
                  </a:lnTo>
                  <a:lnTo>
                    <a:pt x="47021" y="307681"/>
                  </a:lnTo>
                  <a:lnTo>
                    <a:pt x="44042" y="305673"/>
                  </a:lnTo>
                  <a:lnTo>
                    <a:pt x="39233" y="300100"/>
                  </a:lnTo>
                  <a:lnTo>
                    <a:pt x="33206" y="292152"/>
                  </a:lnTo>
                  <a:lnTo>
                    <a:pt x="26365" y="282620"/>
                  </a:lnTo>
                  <a:lnTo>
                    <a:pt x="21804" y="273443"/>
                  </a:lnTo>
                  <a:lnTo>
                    <a:pt x="18764" y="264503"/>
                  </a:lnTo>
                  <a:lnTo>
                    <a:pt x="16737" y="255720"/>
                  </a:lnTo>
                  <a:lnTo>
                    <a:pt x="13975" y="245632"/>
                  </a:lnTo>
                  <a:lnTo>
                    <a:pt x="7143" y="223134"/>
                  </a:lnTo>
                  <a:lnTo>
                    <a:pt x="4756" y="212619"/>
                  </a:lnTo>
                  <a:lnTo>
                    <a:pt x="3165" y="202787"/>
                  </a:lnTo>
                  <a:lnTo>
                    <a:pt x="2105" y="193410"/>
                  </a:lnTo>
                  <a:lnTo>
                    <a:pt x="1398" y="182925"/>
                  </a:lnTo>
                  <a:lnTo>
                    <a:pt x="926" y="171702"/>
                  </a:lnTo>
                  <a:lnTo>
                    <a:pt x="263" y="139443"/>
                  </a:lnTo>
                  <a:lnTo>
                    <a:pt x="0" y="70716"/>
                  </a:lnTo>
                  <a:lnTo>
                    <a:pt x="1406" y="61618"/>
                  </a:lnTo>
                  <a:lnTo>
                    <a:pt x="3754" y="54142"/>
                  </a:lnTo>
                  <a:lnTo>
                    <a:pt x="6730" y="47746"/>
                  </a:lnTo>
                  <a:lnTo>
                    <a:pt x="11537" y="40660"/>
                  </a:lnTo>
                  <a:lnTo>
                    <a:pt x="17564" y="33114"/>
                  </a:lnTo>
                  <a:lnTo>
                    <a:pt x="24403" y="25262"/>
                  </a:lnTo>
                  <a:lnTo>
                    <a:pt x="31786" y="18615"/>
                  </a:lnTo>
                  <a:lnTo>
                    <a:pt x="39530" y="12773"/>
                  </a:lnTo>
                  <a:lnTo>
                    <a:pt x="47514" y="7467"/>
                  </a:lnTo>
                  <a:lnTo>
                    <a:pt x="57071" y="3930"/>
                  </a:lnTo>
                  <a:lnTo>
                    <a:pt x="67675" y="1572"/>
                  </a:lnTo>
                  <a:lnTo>
                    <a:pt x="78978" y="0"/>
                  </a:lnTo>
                  <a:lnTo>
                    <a:pt x="92157" y="363"/>
                  </a:lnTo>
                  <a:lnTo>
                    <a:pt x="106588" y="2016"/>
                  </a:lnTo>
                  <a:lnTo>
                    <a:pt x="121853" y="4529"/>
                  </a:lnTo>
                  <a:lnTo>
                    <a:pt x="137674" y="7616"/>
                  </a:lnTo>
                  <a:lnTo>
                    <a:pt x="170305" y="14808"/>
                  </a:lnTo>
                  <a:lnTo>
                    <a:pt x="220410" y="26791"/>
                  </a:lnTo>
                  <a:lnTo>
                    <a:pt x="237245" y="33746"/>
                  </a:lnTo>
                  <a:lnTo>
                    <a:pt x="254114" y="42616"/>
                  </a:lnTo>
                  <a:lnTo>
                    <a:pt x="304784" y="7305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650999" y="1600200"/>
          <a:ext cx="7086600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1400"/>
                <a:gridCol w="1320800"/>
                <a:gridCol w="1181100"/>
                <a:gridCol w="1181100"/>
                <a:gridCol w="1181100"/>
                <a:gridCol w="1181100"/>
              </a:tblGrid>
              <a:tr h="508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7239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0795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SOfficePNG(7)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140200" y="406400"/>
            <a:ext cx="4114800" cy="8382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342900" y="622300"/>
            <a:ext cx="40386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i="1" smtClean="0">
                <a:solidFill>
                  <a:srgbClr val="000000"/>
                </a:solidFill>
                <a:latin typeface="Times New Roman - 36"/>
              </a:rPr>
              <a:t>Top Toolbar con't:</a:t>
            </a:r>
            <a:endParaRPr lang="en-US" sz="3500" i="1">
              <a:solidFill>
                <a:srgbClr val="000000"/>
              </a:solidFill>
              <a:latin typeface="Times New Roman - 36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92100" y="1714500"/>
            <a:ext cx="8636000" cy="787975"/>
            <a:chOff x="292100" y="1714500"/>
            <a:chExt cx="8636000" cy="787975"/>
          </a:xfrm>
        </p:grpSpPr>
        <p:sp>
          <p:nvSpPr>
            <p:cNvPr id="4" name="TextBox 3"/>
            <p:cNvSpPr txBox="1"/>
            <p:nvPr/>
          </p:nvSpPr>
          <p:spPr>
            <a:xfrm>
              <a:off x="2374900" y="1917700"/>
              <a:ext cx="65532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make lines, shapes, shape recognition pen and fill and fill properties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92100" y="1714500"/>
              <a:ext cx="1892300" cy="596900"/>
              <a:chOff x="292100" y="1714500"/>
              <a:chExt cx="1892300" cy="596900"/>
            </a:xfrm>
          </p:grpSpPr>
          <p:pic>
            <p:nvPicPr>
              <p:cNvPr id="5" name="Picture 4" descr="MSOfficePNG(11).png"/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20800" y="1727200"/>
                <a:ext cx="381000" cy="5842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6" name="Picture 5" descr="MSOfficePNG(12).png"/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2100" y="1714500"/>
                <a:ext cx="1016000" cy="5842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7" name="Picture 6" descr="MSOfficePNG(16).png"/>
              <p:cNvPicPr>
                <a:picLocks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27200" y="1720850"/>
                <a:ext cx="457200" cy="5715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cxnSp>
        <p:nvCxnSpPr>
          <p:cNvPr id="10" name="Straight Connector 9"/>
          <p:cNvCxnSpPr/>
          <p:nvPr/>
        </p:nvCxnSpPr>
        <p:spPr>
          <a:xfrm>
            <a:off x="215900" y="2451100"/>
            <a:ext cx="8839200" cy="0"/>
          </a:xfrm>
          <a:prstGeom prst="line">
            <a:avLst/>
          </a:prstGeom>
          <a:ln w="190500" cap="flat" cmpd="sng" algn="ctr">
            <a:solidFill>
              <a:srgbClr val="FF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S.png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571500" y="2730500"/>
            <a:ext cx="5198617" cy="3559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Picture 11" descr="S(1).png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584200" y="3924300"/>
            <a:ext cx="6384163" cy="46596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3" name="Straight Connector 12"/>
          <p:cNvCxnSpPr/>
          <p:nvPr/>
        </p:nvCxnSpPr>
        <p:spPr>
          <a:xfrm>
            <a:off x="8280400" y="4902200"/>
            <a:ext cx="190500" cy="19050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080000" y="3543300"/>
            <a:ext cx="4229100" cy="207010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184900" y="3149600"/>
            <a:ext cx="2857500" cy="256540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858000" y="3009900"/>
            <a:ext cx="2540000" cy="105410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oval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540500" y="3009900"/>
            <a:ext cx="2755900" cy="184150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dash"/>
            <a:round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127500" y="4749800"/>
            <a:ext cx="4965700" cy="685800"/>
          </a:xfrm>
          <a:prstGeom prst="line">
            <a:avLst/>
          </a:prstGeom>
          <a:ln w="190500" cap="flat" cmpd="sng" algn="ctr">
            <a:solidFill>
              <a:srgbClr val="FF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247900" y="5143500"/>
            <a:ext cx="6794500" cy="787400"/>
          </a:xfrm>
          <a:prstGeom prst="line">
            <a:avLst/>
          </a:prstGeom>
          <a:ln w="76200" cap="sq" cmpd="sng" algn="ctr">
            <a:solidFill>
              <a:srgbClr val="32CD32"/>
            </a:solidFill>
            <a:prstDash val="dot"/>
            <a:round/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835900" y="2730500"/>
            <a:ext cx="1816100" cy="2806700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round/>
            <a:headEnd type="diamond" w="med" len="sm"/>
            <a:tailEnd type="diamond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578600" y="3479800"/>
            <a:ext cx="3022600" cy="2755900"/>
          </a:xfrm>
          <a:prstGeom prst="line">
            <a:avLst/>
          </a:prstGeom>
          <a:ln w="76200" cap="flat" cmpd="sng" algn="ctr">
            <a:solidFill>
              <a:srgbClr val="FF00FF"/>
            </a:solidFill>
            <a:prstDash val="dashDot"/>
            <a:round/>
            <a:headEnd type="diamond" w="med" len="sm"/>
            <a:tailEnd type="diamond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68300" y="4737100"/>
            <a:ext cx="2247900" cy="156210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175000" y="5422900"/>
            <a:ext cx="2540000" cy="173990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711200" y="6959600"/>
            <a:ext cx="2400301" cy="2146301"/>
            <a:chOff x="711200" y="6959600"/>
            <a:chExt cx="2400301" cy="2146301"/>
          </a:xfrm>
        </p:grpSpPr>
        <p:sp>
          <p:nvSpPr>
            <p:cNvPr id="24" name="Freeform 23"/>
            <p:cNvSpPr/>
            <p:nvPr/>
          </p:nvSpPr>
          <p:spPr>
            <a:xfrm rot="20077073" flipV="1">
              <a:off x="711200" y="6959600"/>
              <a:ext cx="2400301" cy="2146301"/>
            </a:xfrm>
            <a:custGeom>
              <a:avLst/>
              <a:gdLst/>
              <a:ahLst/>
              <a:cxnLst/>
              <a:rect l="0" t="0" r="0" b="0"/>
              <a:pathLst>
                <a:path w="2400301" h="2146301">
                  <a:moveTo>
                    <a:pt x="0" y="2146300"/>
                  </a:moveTo>
                  <a:lnTo>
                    <a:pt x="480059" y="0"/>
                  </a:lnTo>
                  <a:lnTo>
                    <a:pt x="1920240" y="0"/>
                  </a:lnTo>
                  <a:lnTo>
                    <a:pt x="2400300" y="21463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41375" y="7331075"/>
              <a:ext cx="1263650" cy="61555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400" smtClean="0">
                  <a:solidFill>
                    <a:srgbClr val="000000"/>
                  </a:solidFill>
                  <a:latin typeface="Times New Roman - 16"/>
                </a:rPr>
                <a:t>right</a:t>
              </a:r>
              <a:endParaRPr lang="en-US" sz="3400">
                <a:solidFill>
                  <a:srgbClr val="000000"/>
                </a:solidFill>
                <a:latin typeface="Times New Roman - 16"/>
              </a:endParaRPr>
            </a:p>
          </p:txBody>
        </p:sp>
      </p:grpSp>
      <p:sp>
        <p:nvSpPr>
          <p:cNvPr id="27" name="Freeform 26"/>
          <p:cNvSpPr/>
          <p:nvPr/>
        </p:nvSpPr>
        <p:spPr>
          <a:xfrm>
            <a:off x="6200336" y="6261100"/>
            <a:ext cx="1951105" cy="1841276"/>
          </a:xfrm>
          <a:custGeom>
            <a:avLst/>
            <a:gdLst/>
            <a:ahLst/>
            <a:cxnLst/>
            <a:rect l="0" t="0" r="0" b="0"/>
            <a:pathLst>
              <a:path w="1951105" h="1841276">
                <a:moveTo>
                  <a:pt x="1114864" y="76200"/>
                </a:moveTo>
                <a:lnTo>
                  <a:pt x="1108122" y="69458"/>
                </a:lnTo>
                <a:lnTo>
                  <a:pt x="1101902" y="67472"/>
                </a:lnTo>
                <a:lnTo>
                  <a:pt x="1049657" y="57280"/>
                </a:lnTo>
                <a:lnTo>
                  <a:pt x="998816" y="43352"/>
                </a:lnTo>
                <a:lnTo>
                  <a:pt x="939646" y="39137"/>
                </a:lnTo>
                <a:lnTo>
                  <a:pt x="886774" y="38305"/>
                </a:lnTo>
                <a:lnTo>
                  <a:pt x="841573" y="44903"/>
                </a:lnTo>
                <a:lnTo>
                  <a:pt x="792431" y="49052"/>
                </a:lnTo>
                <a:lnTo>
                  <a:pt x="758953" y="57549"/>
                </a:lnTo>
                <a:lnTo>
                  <a:pt x="708371" y="74436"/>
                </a:lnTo>
                <a:lnTo>
                  <a:pt x="674555" y="82472"/>
                </a:lnTo>
                <a:lnTo>
                  <a:pt x="625196" y="89817"/>
                </a:lnTo>
                <a:lnTo>
                  <a:pt x="566113" y="116153"/>
                </a:lnTo>
                <a:lnTo>
                  <a:pt x="507249" y="148532"/>
                </a:lnTo>
                <a:lnTo>
                  <a:pt x="454856" y="183516"/>
                </a:lnTo>
                <a:lnTo>
                  <a:pt x="403741" y="229729"/>
                </a:lnTo>
                <a:lnTo>
                  <a:pt x="327470" y="304899"/>
                </a:lnTo>
                <a:lnTo>
                  <a:pt x="276665" y="362361"/>
                </a:lnTo>
                <a:lnTo>
                  <a:pt x="236003" y="419337"/>
                </a:lnTo>
                <a:lnTo>
                  <a:pt x="208015" y="466991"/>
                </a:lnTo>
                <a:lnTo>
                  <a:pt x="174949" y="516859"/>
                </a:lnTo>
                <a:lnTo>
                  <a:pt x="146651" y="567383"/>
                </a:lnTo>
                <a:lnTo>
                  <a:pt x="111805" y="635023"/>
                </a:lnTo>
                <a:lnTo>
                  <a:pt x="77745" y="702737"/>
                </a:lnTo>
                <a:lnTo>
                  <a:pt x="59053" y="753534"/>
                </a:lnTo>
                <a:lnTo>
                  <a:pt x="49185" y="791163"/>
                </a:lnTo>
                <a:lnTo>
                  <a:pt x="27045" y="883590"/>
                </a:lnTo>
                <a:lnTo>
                  <a:pt x="15652" y="935218"/>
                </a:lnTo>
                <a:lnTo>
                  <a:pt x="10238" y="987674"/>
                </a:lnTo>
                <a:lnTo>
                  <a:pt x="3971" y="1026929"/>
                </a:lnTo>
                <a:lnTo>
                  <a:pt x="245" y="1067894"/>
                </a:lnTo>
                <a:lnTo>
                  <a:pt x="0" y="1108209"/>
                </a:lnTo>
                <a:lnTo>
                  <a:pt x="7795" y="1162638"/>
                </a:lnTo>
                <a:lnTo>
                  <a:pt x="27169" y="1255373"/>
                </a:lnTo>
                <a:lnTo>
                  <a:pt x="39677" y="1310508"/>
                </a:lnTo>
                <a:lnTo>
                  <a:pt x="59062" y="1362592"/>
                </a:lnTo>
                <a:lnTo>
                  <a:pt x="82681" y="1413773"/>
                </a:lnTo>
                <a:lnTo>
                  <a:pt x="100811" y="1464685"/>
                </a:lnTo>
                <a:lnTo>
                  <a:pt x="125599" y="1509868"/>
                </a:lnTo>
                <a:lnTo>
                  <a:pt x="157313" y="1557230"/>
                </a:lnTo>
                <a:lnTo>
                  <a:pt x="198967" y="1607694"/>
                </a:lnTo>
                <a:lnTo>
                  <a:pt x="254731" y="1662672"/>
                </a:lnTo>
                <a:lnTo>
                  <a:pt x="312940" y="1707555"/>
                </a:lnTo>
                <a:lnTo>
                  <a:pt x="359065" y="1741605"/>
                </a:lnTo>
                <a:lnTo>
                  <a:pt x="391839" y="1758532"/>
                </a:lnTo>
                <a:lnTo>
                  <a:pt x="465612" y="1787638"/>
                </a:lnTo>
                <a:lnTo>
                  <a:pt x="520483" y="1805471"/>
                </a:lnTo>
                <a:lnTo>
                  <a:pt x="572490" y="1819692"/>
                </a:lnTo>
                <a:lnTo>
                  <a:pt x="623647" y="1832843"/>
                </a:lnTo>
                <a:lnTo>
                  <a:pt x="681295" y="1838935"/>
                </a:lnTo>
                <a:lnTo>
                  <a:pt x="722259" y="1840359"/>
                </a:lnTo>
                <a:lnTo>
                  <a:pt x="806047" y="1841275"/>
                </a:lnTo>
                <a:lnTo>
                  <a:pt x="848260" y="1837637"/>
                </a:lnTo>
                <a:lnTo>
                  <a:pt x="891951" y="1831316"/>
                </a:lnTo>
                <a:lnTo>
                  <a:pt x="939591" y="1823803"/>
                </a:lnTo>
                <a:lnTo>
                  <a:pt x="985224" y="1815761"/>
                </a:lnTo>
                <a:lnTo>
                  <a:pt x="1029024" y="1806071"/>
                </a:lnTo>
                <a:lnTo>
                  <a:pt x="1093349" y="1786160"/>
                </a:lnTo>
                <a:lnTo>
                  <a:pt x="1135876" y="1775512"/>
                </a:lnTo>
                <a:lnTo>
                  <a:pt x="1178295" y="1758550"/>
                </a:lnTo>
                <a:lnTo>
                  <a:pt x="1220666" y="1738310"/>
                </a:lnTo>
                <a:lnTo>
                  <a:pt x="1263017" y="1719908"/>
                </a:lnTo>
                <a:lnTo>
                  <a:pt x="1305358" y="1698559"/>
                </a:lnTo>
                <a:lnTo>
                  <a:pt x="1347694" y="1674959"/>
                </a:lnTo>
                <a:lnTo>
                  <a:pt x="1409785" y="1639284"/>
                </a:lnTo>
                <a:lnTo>
                  <a:pt x="1465968" y="1608801"/>
                </a:lnTo>
                <a:lnTo>
                  <a:pt x="1525262" y="1573586"/>
                </a:lnTo>
                <a:lnTo>
                  <a:pt x="1579206" y="1534928"/>
                </a:lnTo>
                <a:lnTo>
                  <a:pt x="1630938" y="1489765"/>
                </a:lnTo>
                <a:lnTo>
                  <a:pt x="1680603" y="1448945"/>
                </a:lnTo>
                <a:lnTo>
                  <a:pt x="1736026" y="1393463"/>
                </a:lnTo>
                <a:lnTo>
                  <a:pt x="1774926" y="1345152"/>
                </a:lnTo>
                <a:lnTo>
                  <a:pt x="1825997" y="1278259"/>
                </a:lnTo>
                <a:lnTo>
                  <a:pt x="1857402" y="1227604"/>
                </a:lnTo>
                <a:lnTo>
                  <a:pt x="1884581" y="1176848"/>
                </a:lnTo>
                <a:lnTo>
                  <a:pt x="1910509" y="1126061"/>
                </a:lnTo>
                <a:lnTo>
                  <a:pt x="1920039" y="1088434"/>
                </a:lnTo>
                <a:lnTo>
                  <a:pt x="1929167" y="1031347"/>
                </a:lnTo>
                <a:lnTo>
                  <a:pt x="1937047" y="978684"/>
                </a:lnTo>
                <a:lnTo>
                  <a:pt x="1943144" y="923569"/>
                </a:lnTo>
                <a:lnTo>
                  <a:pt x="1948654" y="883197"/>
                </a:lnTo>
                <a:lnTo>
                  <a:pt x="1951104" y="841736"/>
                </a:lnTo>
                <a:lnTo>
                  <a:pt x="1945741" y="785469"/>
                </a:lnTo>
                <a:lnTo>
                  <a:pt x="1940015" y="715888"/>
                </a:lnTo>
                <a:lnTo>
                  <a:pt x="1930539" y="664767"/>
                </a:lnTo>
                <a:lnTo>
                  <a:pt x="1917384" y="613873"/>
                </a:lnTo>
                <a:lnTo>
                  <a:pt x="1897650" y="563045"/>
                </a:lnTo>
                <a:lnTo>
                  <a:pt x="1879416" y="512236"/>
                </a:lnTo>
                <a:lnTo>
                  <a:pt x="1849868" y="460023"/>
                </a:lnTo>
                <a:lnTo>
                  <a:pt x="1821200" y="403317"/>
                </a:lnTo>
                <a:lnTo>
                  <a:pt x="1785112" y="357038"/>
                </a:lnTo>
                <a:lnTo>
                  <a:pt x="1740709" y="308205"/>
                </a:lnTo>
                <a:lnTo>
                  <a:pt x="1698703" y="259398"/>
                </a:lnTo>
                <a:lnTo>
                  <a:pt x="1651135" y="217499"/>
                </a:lnTo>
                <a:lnTo>
                  <a:pt x="1599883" y="179685"/>
                </a:lnTo>
                <a:lnTo>
                  <a:pt x="1542050" y="148568"/>
                </a:lnTo>
                <a:lnTo>
                  <a:pt x="1488538" y="114575"/>
                </a:lnTo>
                <a:lnTo>
                  <a:pt x="1435525" y="86002"/>
                </a:lnTo>
                <a:lnTo>
                  <a:pt x="1396139" y="68327"/>
                </a:lnTo>
                <a:lnTo>
                  <a:pt x="1351352" y="54826"/>
                </a:lnTo>
                <a:lnTo>
                  <a:pt x="1304636" y="42712"/>
                </a:lnTo>
                <a:lnTo>
                  <a:pt x="1260355" y="27920"/>
                </a:lnTo>
                <a:lnTo>
                  <a:pt x="1217156" y="15701"/>
                </a:lnTo>
                <a:lnTo>
                  <a:pt x="1171616" y="6978"/>
                </a:lnTo>
                <a:lnTo>
                  <a:pt x="1118449" y="3101"/>
                </a:lnTo>
                <a:lnTo>
                  <a:pt x="1069421" y="1378"/>
                </a:lnTo>
                <a:lnTo>
                  <a:pt x="994625" y="408"/>
                </a:lnTo>
                <a:lnTo>
                  <a:pt x="91166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661027" y="7302500"/>
            <a:ext cx="1517650" cy="1701545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7620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734807" y="7837043"/>
            <a:ext cx="1548894" cy="1694562"/>
          </a:xfrm>
          <a:custGeom>
            <a:avLst/>
            <a:gdLst/>
            <a:ahLst/>
            <a:cxnLst/>
            <a:rect l="0" t="0" r="0" b="0"/>
            <a:pathLst>
              <a:path w="1548894" h="1694562">
                <a:moveTo>
                  <a:pt x="0" y="1694561"/>
                </a:moveTo>
                <a:lnTo>
                  <a:pt x="0" y="0"/>
                </a:lnTo>
                <a:lnTo>
                  <a:pt x="1548893" y="0"/>
                </a:lnTo>
                <a:lnTo>
                  <a:pt x="1548893" y="169456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7620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8137779" y="5994400"/>
            <a:ext cx="1518158" cy="1539876"/>
          </a:xfrm>
          <a:custGeom>
            <a:avLst/>
            <a:gdLst/>
            <a:ahLst/>
            <a:cxnLst/>
            <a:rect l="0" t="0" r="0" b="0"/>
            <a:pathLst>
              <a:path w="1518158" h="1539876">
                <a:moveTo>
                  <a:pt x="0" y="1539875"/>
                </a:moveTo>
                <a:lnTo>
                  <a:pt x="759078" y="0"/>
                </a:lnTo>
                <a:lnTo>
                  <a:pt x="1518157" y="153987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7620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3530600" y="7226300"/>
            <a:ext cx="1675130" cy="1599946"/>
          </a:xfrm>
          <a:custGeom>
            <a:avLst/>
            <a:gdLst/>
            <a:ahLst/>
            <a:cxnLst/>
            <a:rect l="0" t="0" r="0" b="0"/>
            <a:pathLst>
              <a:path w="1675130" h="1599946">
                <a:moveTo>
                  <a:pt x="0" y="0"/>
                </a:moveTo>
                <a:lnTo>
                  <a:pt x="680973" y="717804"/>
                </a:lnTo>
                <a:lnTo>
                  <a:pt x="1633092" y="1532890"/>
                </a:lnTo>
                <a:lnTo>
                  <a:pt x="1675129" y="1599945"/>
                </a:lnTo>
                <a:lnTo>
                  <a:pt x="978153" y="1570735"/>
                </a:lnTo>
                <a:lnTo>
                  <a:pt x="8509" y="1528571"/>
                </a:lnTo>
                <a:lnTo>
                  <a:pt x="76200" y="1039114"/>
                </a:lnTo>
                <a:lnTo>
                  <a:pt x="25400" y="127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7620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5875909" y="5909436"/>
            <a:ext cx="2428495" cy="1359029"/>
          </a:xfrm>
          <a:custGeom>
            <a:avLst/>
            <a:gdLst/>
            <a:ahLst/>
            <a:cxnLst/>
            <a:rect l="0" t="0" r="0" b="0"/>
            <a:pathLst>
              <a:path w="2428495" h="1359029">
                <a:moveTo>
                  <a:pt x="1693291" y="34164"/>
                </a:moveTo>
                <a:lnTo>
                  <a:pt x="1854708" y="282067"/>
                </a:lnTo>
                <a:lnTo>
                  <a:pt x="2367152" y="1108203"/>
                </a:lnTo>
                <a:lnTo>
                  <a:pt x="2428494" y="1205104"/>
                </a:lnTo>
                <a:lnTo>
                  <a:pt x="1280159" y="1253364"/>
                </a:lnTo>
                <a:lnTo>
                  <a:pt x="0" y="1359028"/>
                </a:lnTo>
                <a:lnTo>
                  <a:pt x="202692" y="821564"/>
                </a:lnTo>
                <a:lnTo>
                  <a:pt x="355981" y="7621"/>
                </a:lnTo>
                <a:lnTo>
                  <a:pt x="426212" y="0"/>
                </a:lnTo>
                <a:lnTo>
                  <a:pt x="1782191" y="59564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7620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4559300" y="9398127"/>
            <a:ext cx="1242821" cy="2266441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7620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7221346" y="9956800"/>
            <a:ext cx="1441960" cy="1518285"/>
          </a:xfrm>
          <a:custGeom>
            <a:avLst/>
            <a:gdLst/>
            <a:ahLst/>
            <a:cxnLst/>
            <a:rect l="0" t="0" r="0" b="0"/>
            <a:pathLst>
              <a:path w="1441960" h="1518285">
                <a:moveTo>
                  <a:pt x="970154" y="0"/>
                </a:moveTo>
                <a:lnTo>
                  <a:pt x="1276477" y="19177"/>
                </a:lnTo>
                <a:lnTo>
                  <a:pt x="1326897" y="329056"/>
                </a:lnTo>
                <a:lnTo>
                  <a:pt x="1441959" y="1214881"/>
                </a:lnTo>
                <a:lnTo>
                  <a:pt x="936498" y="1271651"/>
                </a:lnTo>
                <a:lnTo>
                  <a:pt x="61469" y="1518284"/>
                </a:lnTo>
                <a:lnTo>
                  <a:pt x="68454" y="967613"/>
                </a:lnTo>
                <a:lnTo>
                  <a:pt x="0" y="61341"/>
                </a:lnTo>
                <a:lnTo>
                  <a:pt x="89917" y="36956"/>
                </a:lnTo>
                <a:lnTo>
                  <a:pt x="957454" y="127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7620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422</Words>
  <Application>Microsoft Office PowerPoint</Application>
  <PresentationFormat>Custom</PresentationFormat>
  <Paragraphs>83</Paragraphs>
  <Slides>13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7" baseType="lpstr">
      <vt:lpstr>Arial</vt:lpstr>
      <vt:lpstr>Chalkboard - 28</vt:lpstr>
      <vt:lpstr>Calibri</vt:lpstr>
      <vt:lpstr>Comic Sans MS - 48</vt:lpstr>
      <vt:lpstr>Symbol - 26</vt:lpstr>
      <vt:lpstr>Comic Sans MS - 26</vt:lpstr>
      <vt:lpstr>Arial - 36</vt:lpstr>
      <vt:lpstr>Times New Roman - 36</vt:lpstr>
      <vt:lpstr>Times New Roman - 16</vt:lpstr>
      <vt:lpstr>Arial - 24</vt:lpstr>
      <vt:lpstr>Times New Roman - 24</vt:lpstr>
      <vt:lpstr>Comic Sans MS - 22</vt:lpstr>
      <vt:lpstr>Times New Roman - 28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CCPS</dc:creator>
  <cp:lastModifiedBy>CCPS</cp:lastModifiedBy>
  <cp:revision>1</cp:revision>
  <dcterms:created xsi:type="dcterms:W3CDTF">2008-12-12T19:44:58Z</dcterms:created>
  <dcterms:modified xsi:type="dcterms:W3CDTF">2008-12-12T19:45:09Z</dcterms:modified>
</cp:coreProperties>
</file>